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325" r:id="rId2"/>
    <p:sldId id="293" r:id="rId3"/>
    <p:sldId id="345" r:id="rId4"/>
    <p:sldId id="342" r:id="rId5"/>
    <p:sldId id="300" r:id="rId6"/>
    <p:sldId id="346" r:id="rId7"/>
    <p:sldId id="327" r:id="rId8"/>
    <p:sldId id="331" r:id="rId9"/>
    <p:sldId id="334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36" r:id="rId18"/>
    <p:sldId id="320" r:id="rId19"/>
    <p:sldId id="321" r:id="rId20"/>
    <p:sldId id="337" r:id="rId21"/>
    <p:sldId id="340" r:id="rId22"/>
    <p:sldId id="33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655" autoAdjust="0"/>
  </p:normalViewPr>
  <p:slideViewPr>
    <p:cSldViewPr snapToGrid="0" snapToObjects="1">
      <p:cViewPr varScale="1">
        <p:scale>
          <a:sx n="72" d="100"/>
          <a:sy n="72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ropbox\Indonesia%20Geospatial%20Analysis\Data%20Modeling%20and%20Analysis\NPoutputs\January-2012\230-BasewHHDem480\230-metrics-local-EAProc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ropbox\Indonesia%20Geospatial%20Analysis\Data%20Modeling%20and%20Analysis\NPoutputs\January-2012\230-BasewHHDem480\230-metrics-local-EAPro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'PVtTbl%'!$C$16</c:f>
              <c:strCache>
                <c:ptCount val="1"/>
                <c:pt idx="0">
                  <c:v>Grid Connected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cat>
            <c:strRef>
              <c:f>'PVtTbl%'!$B$17:$B$24</c:f>
              <c:strCache>
                <c:ptCount val="8"/>
                <c:pt idx="0">
                  <c:v>0-10</c:v>
                </c:pt>
                <c:pt idx="1">
                  <c:v>11-20</c:v>
                </c:pt>
                <c:pt idx="2">
                  <c:v>21-50</c:v>
                </c:pt>
                <c:pt idx="3">
                  <c:v>51-100</c:v>
                </c:pt>
                <c:pt idx="4">
                  <c:v>101-250</c:v>
                </c:pt>
                <c:pt idx="5">
                  <c:v>251-500</c:v>
                </c:pt>
                <c:pt idx="6">
                  <c:v>501-1000</c:v>
                </c:pt>
                <c:pt idx="7">
                  <c:v>&gt;1000</c:v>
                </c:pt>
              </c:strCache>
            </c:strRef>
          </c:cat>
          <c:val>
            <c:numRef>
              <c:f>'PVtTbl%'!$C$17:$C$24</c:f>
              <c:numCache>
                <c:formatCode>General</c:formatCode>
                <c:ptCount val="8"/>
                <c:pt idx="0">
                  <c:v>0.21938232161874296</c:v>
                </c:pt>
                <c:pt idx="1">
                  <c:v>0.21131561008861596</c:v>
                </c:pt>
                <c:pt idx="2">
                  <c:v>0.18172980779913306</c:v>
                </c:pt>
                <c:pt idx="3">
                  <c:v>0.23176594681618806</c:v>
                </c:pt>
                <c:pt idx="4">
                  <c:v>0.35699553664942602</c:v>
                </c:pt>
                <c:pt idx="5">
                  <c:v>0.67762374092927624</c:v>
                </c:pt>
                <c:pt idx="6">
                  <c:v>0.80223305420155799</c:v>
                </c:pt>
                <c:pt idx="7">
                  <c:v>0.91185741998060099</c:v>
                </c:pt>
              </c:numCache>
            </c:numRef>
          </c:val>
        </c:ser>
        <c:ser>
          <c:idx val="1"/>
          <c:order val="1"/>
          <c:tx>
            <c:strRef>
              <c:f>'PVtTbl%'!$D$16</c:f>
              <c:strCache>
                <c:ptCount val="1"/>
                <c:pt idx="0">
                  <c:v>Proposed Grid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cat>
            <c:strRef>
              <c:f>'PVtTbl%'!$B$17:$B$24</c:f>
              <c:strCache>
                <c:ptCount val="8"/>
                <c:pt idx="0">
                  <c:v>0-10</c:v>
                </c:pt>
                <c:pt idx="1">
                  <c:v>11-20</c:v>
                </c:pt>
                <c:pt idx="2">
                  <c:v>21-50</c:v>
                </c:pt>
                <c:pt idx="3">
                  <c:v>51-100</c:v>
                </c:pt>
                <c:pt idx="4">
                  <c:v>101-250</c:v>
                </c:pt>
                <c:pt idx="5">
                  <c:v>251-500</c:v>
                </c:pt>
                <c:pt idx="6">
                  <c:v>501-1000</c:v>
                </c:pt>
                <c:pt idx="7">
                  <c:v>&gt;1000</c:v>
                </c:pt>
              </c:strCache>
            </c:strRef>
          </c:cat>
          <c:val>
            <c:numRef>
              <c:f>'PVtTbl%'!$D$17:$D$24</c:f>
              <c:numCache>
                <c:formatCode>General</c:formatCode>
                <c:ptCount val="8"/>
                <c:pt idx="0">
                  <c:v>0.23343982960596404</c:v>
                </c:pt>
                <c:pt idx="1">
                  <c:v>0.24484104852203012</c:v>
                </c:pt>
                <c:pt idx="2">
                  <c:v>0.38004110654371692</c:v>
                </c:pt>
                <c:pt idx="3">
                  <c:v>0.52389940598456719</c:v>
                </c:pt>
                <c:pt idx="4">
                  <c:v>0.501699940381238</c:v>
                </c:pt>
                <c:pt idx="5">
                  <c:v>0.28484782844146</c:v>
                </c:pt>
                <c:pt idx="6">
                  <c:v>0.19776694579844209</c:v>
                </c:pt>
                <c:pt idx="7">
                  <c:v>8.8142580019398606E-2</c:v>
                </c:pt>
              </c:numCache>
            </c:numRef>
          </c:val>
        </c:ser>
        <c:ser>
          <c:idx val="2"/>
          <c:order val="2"/>
          <c:tx>
            <c:strRef>
              <c:f>'PVtTbl%'!$E$16</c:f>
              <c:strCache>
                <c:ptCount val="1"/>
                <c:pt idx="0">
                  <c:v>Village Solar Mini-Grid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'PVtTbl%'!$B$17:$B$24</c:f>
              <c:strCache>
                <c:ptCount val="8"/>
                <c:pt idx="0">
                  <c:v>0-10</c:v>
                </c:pt>
                <c:pt idx="1">
                  <c:v>11-20</c:v>
                </c:pt>
                <c:pt idx="2">
                  <c:v>21-50</c:v>
                </c:pt>
                <c:pt idx="3">
                  <c:v>51-100</c:v>
                </c:pt>
                <c:pt idx="4">
                  <c:v>101-250</c:v>
                </c:pt>
                <c:pt idx="5">
                  <c:v>251-500</c:v>
                </c:pt>
                <c:pt idx="6">
                  <c:v>501-1000</c:v>
                </c:pt>
                <c:pt idx="7">
                  <c:v>&gt;1000</c:v>
                </c:pt>
              </c:strCache>
            </c:strRef>
          </c:cat>
          <c:val>
            <c:numRef>
              <c:f>'PVtTbl%'!$E$17:$E$24</c:f>
              <c:numCache>
                <c:formatCode>General</c:formatCode>
                <c:ptCount val="8"/>
                <c:pt idx="0">
                  <c:v>3.8338658146964827E-2</c:v>
                </c:pt>
                <c:pt idx="1">
                  <c:v>0.54384334138935397</c:v>
                </c:pt>
                <c:pt idx="2">
                  <c:v>0.43822908565714913</c:v>
                </c:pt>
                <c:pt idx="3">
                  <c:v>0.24433464719924505</c:v>
                </c:pt>
                <c:pt idx="4">
                  <c:v>0.14130452296933696</c:v>
                </c:pt>
                <c:pt idx="5">
                  <c:v>3.7528430629264607E-2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3"/>
          <c:order val="3"/>
          <c:tx>
            <c:strRef>
              <c:f>'PVtTbl%'!$F$16</c:f>
              <c:strCache>
                <c:ptCount val="1"/>
                <c:pt idx="0">
                  <c:v>Household Solar</c:v>
                </c:pt>
              </c:strCache>
            </c:strRef>
          </c:tx>
          <c:spPr>
            <a:solidFill>
              <a:srgbClr val="3BB000"/>
            </a:solidFill>
          </c:spPr>
          <c:cat>
            <c:strRef>
              <c:f>'PVtTbl%'!$B$17:$B$24</c:f>
              <c:strCache>
                <c:ptCount val="8"/>
                <c:pt idx="0">
                  <c:v>0-10</c:v>
                </c:pt>
                <c:pt idx="1">
                  <c:v>11-20</c:v>
                </c:pt>
                <c:pt idx="2">
                  <c:v>21-50</c:v>
                </c:pt>
                <c:pt idx="3">
                  <c:v>51-100</c:v>
                </c:pt>
                <c:pt idx="4">
                  <c:v>101-250</c:v>
                </c:pt>
                <c:pt idx="5">
                  <c:v>251-500</c:v>
                </c:pt>
                <c:pt idx="6">
                  <c:v>501-1000</c:v>
                </c:pt>
                <c:pt idx="7">
                  <c:v>&gt;1000</c:v>
                </c:pt>
              </c:strCache>
            </c:strRef>
          </c:cat>
          <c:val>
            <c:numRef>
              <c:f>'PVtTbl%'!$F$17:$F$24</c:f>
              <c:numCache>
                <c:formatCode>General</c:formatCode>
                <c:ptCount val="8"/>
                <c:pt idx="0">
                  <c:v>0.50883919062832805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overlap val="100"/>
        <c:axId val="81600896"/>
        <c:axId val="81602816"/>
      </c:barChart>
      <c:catAx>
        <c:axId val="816008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 dirty="0"/>
                  <a:t>Bins: Number of Households per Settlement</a:t>
                </a:r>
              </a:p>
            </c:rich>
          </c:tx>
          <c:layout/>
        </c:title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81602816"/>
        <c:crosses val="autoZero"/>
        <c:auto val="1"/>
        <c:lblAlgn val="ctr"/>
        <c:lblOffset val="100"/>
      </c:catAx>
      <c:valAx>
        <c:axId val="81602816"/>
        <c:scaling>
          <c:orientation val="minMax"/>
          <c:max val="1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 dirty="0"/>
                  <a:t>Percentage of Households by Tech Type</a:t>
                </a:r>
              </a:p>
            </c:rich>
          </c:tx>
          <c:layout/>
        </c:title>
        <c:numFmt formatCode="0%" sourceLinked="0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8160089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</c:chart>
  <c:txPr>
    <a:bodyPr/>
    <a:lstStyle/>
    <a:p>
      <a:pPr>
        <a:defRPr sz="30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PvtTblNumHH!$C$16</c:f>
              <c:strCache>
                <c:ptCount val="1"/>
                <c:pt idx="0">
                  <c:v>Grid Connected</c:v>
                </c:pt>
              </c:strCache>
            </c:strRef>
          </c:tx>
          <c:spPr>
            <a:solidFill>
              <a:srgbClr val="002060"/>
            </a:solidFill>
          </c:spPr>
          <c:cat>
            <c:strRef>
              <c:f>PvtTblNumHH!$B$17:$B$24</c:f>
              <c:strCache>
                <c:ptCount val="8"/>
                <c:pt idx="0">
                  <c:v>0-10</c:v>
                </c:pt>
                <c:pt idx="1">
                  <c:v>11-20</c:v>
                </c:pt>
                <c:pt idx="2">
                  <c:v>21-50</c:v>
                </c:pt>
                <c:pt idx="3">
                  <c:v>51-100</c:v>
                </c:pt>
                <c:pt idx="4">
                  <c:v>101-250</c:v>
                </c:pt>
                <c:pt idx="5">
                  <c:v>251-500</c:v>
                </c:pt>
                <c:pt idx="6">
                  <c:v>501-1000</c:v>
                </c:pt>
                <c:pt idx="7">
                  <c:v>&gt;1000</c:v>
                </c:pt>
              </c:strCache>
            </c:strRef>
          </c:cat>
          <c:val>
            <c:numRef>
              <c:f>PvtTblNumHH!$C$17:$C$24</c:f>
              <c:numCache>
                <c:formatCode>General</c:formatCode>
                <c:ptCount val="8"/>
                <c:pt idx="0">
                  <c:v>1030</c:v>
                </c:pt>
                <c:pt idx="1">
                  <c:v>3410</c:v>
                </c:pt>
                <c:pt idx="2">
                  <c:v>13086</c:v>
                </c:pt>
                <c:pt idx="3">
                  <c:v>20874</c:v>
                </c:pt>
                <c:pt idx="4">
                  <c:v>44311</c:v>
                </c:pt>
                <c:pt idx="5">
                  <c:v>37539</c:v>
                </c:pt>
                <c:pt idx="6">
                  <c:v>19256</c:v>
                </c:pt>
                <c:pt idx="7">
                  <c:v>22563</c:v>
                </c:pt>
              </c:numCache>
            </c:numRef>
          </c:val>
        </c:ser>
        <c:ser>
          <c:idx val="1"/>
          <c:order val="1"/>
          <c:tx>
            <c:strRef>
              <c:f>PvtTblNumHH!$D$16</c:f>
              <c:strCache>
                <c:ptCount val="1"/>
                <c:pt idx="0">
                  <c:v>Proposed Grid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cat>
            <c:strRef>
              <c:f>PvtTblNumHH!$B$17:$B$24</c:f>
              <c:strCache>
                <c:ptCount val="8"/>
                <c:pt idx="0">
                  <c:v>0-10</c:v>
                </c:pt>
                <c:pt idx="1">
                  <c:v>11-20</c:v>
                </c:pt>
                <c:pt idx="2">
                  <c:v>21-50</c:v>
                </c:pt>
                <c:pt idx="3">
                  <c:v>51-100</c:v>
                </c:pt>
                <c:pt idx="4">
                  <c:v>101-250</c:v>
                </c:pt>
                <c:pt idx="5">
                  <c:v>251-500</c:v>
                </c:pt>
                <c:pt idx="6">
                  <c:v>501-1000</c:v>
                </c:pt>
                <c:pt idx="7">
                  <c:v>&gt;1000</c:v>
                </c:pt>
              </c:strCache>
            </c:strRef>
          </c:cat>
          <c:val>
            <c:numRef>
              <c:f>PvtTblNumHH!$D$17:$D$24</c:f>
              <c:numCache>
                <c:formatCode>General</c:formatCode>
                <c:ptCount val="8"/>
                <c:pt idx="0">
                  <c:v>1096</c:v>
                </c:pt>
                <c:pt idx="1">
                  <c:v>3951</c:v>
                </c:pt>
                <c:pt idx="2">
                  <c:v>27366</c:v>
                </c:pt>
                <c:pt idx="3">
                  <c:v>47185</c:v>
                </c:pt>
                <c:pt idx="4">
                  <c:v>62272</c:v>
                </c:pt>
                <c:pt idx="5">
                  <c:v>15780</c:v>
                </c:pt>
                <c:pt idx="6">
                  <c:v>4747</c:v>
                </c:pt>
                <c:pt idx="7">
                  <c:v>2181</c:v>
                </c:pt>
              </c:numCache>
            </c:numRef>
          </c:val>
        </c:ser>
        <c:ser>
          <c:idx val="2"/>
          <c:order val="2"/>
          <c:tx>
            <c:strRef>
              <c:f>PvtTblNumHH!$E$16</c:f>
              <c:strCache>
                <c:ptCount val="1"/>
                <c:pt idx="0">
                  <c:v>Village Solar Mini-Grid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PvtTblNumHH!$B$17:$B$24</c:f>
              <c:strCache>
                <c:ptCount val="8"/>
                <c:pt idx="0">
                  <c:v>0-10</c:v>
                </c:pt>
                <c:pt idx="1">
                  <c:v>11-20</c:v>
                </c:pt>
                <c:pt idx="2">
                  <c:v>21-50</c:v>
                </c:pt>
                <c:pt idx="3">
                  <c:v>51-100</c:v>
                </c:pt>
                <c:pt idx="4">
                  <c:v>101-250</c:v>
                </c:pt>
                <c:pt idx="5">
                  <c:v>251-500</c:v>
                </c:pt>
                <c:pt idx="6">
                  <c:v>501-1000</c:v>
                </c:pt>
                <c:pt idx="7">
                  <c:v>&gt;1000</c:v>
                </c:pt>
              </c:strCache>
            </c:strRef>
          </c:cat>
          <c:val>
            <c:numRef>
              <c:f>PvtTblNumHH!$E$17:$E$24</c:f>
              <c:numCache>
                <c:formatCode>General</c:formatCode>
                <c:ptCount val="8"/>
                <c:pt idx="0">
                  <c:v>180</c:v>
                </c:pt>
                <c:pt idx="1">
                  <c:v>8776</c:v>
                </c:pt>
                <c:pt idx="2">
                  <c:v>31556</c:v>
                </c:pt>
                <c:pt idx="3">
                  <c:v>22006</c:v>
                </c:pt>
                <c:pt idx="4">
                  <c:v>17539</c:v>
                </c:pt>
                <c:pt idx="5">
                  <c:v>2079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3"/>
          <c:order val="3"/>
          <c:tx>
            <c:strRef>
              <c:f>PvtTblNumHH!$F$16</c:f>
              <c:strCache>
                <c:ptCount val="1"/>
                <c:pt idx="0">
                  <c:v>Household Solar</c:v>
                </c:pt>
              </c:strCache>
            </c:strRef>
          </c:tx>
          <c:spPr>
            <a:solidFill>
              <a:srgbClr val="139D2A"/>
            </a:solidFill>
          </c:spPr>
          <c:cat>
            <c:strRef>
              <c:f>PvtTblNumHH!$B$17:$B$24</c:f>
              <c:strCache>
                <c:ptCount val="8"/>
                <c:pt idx="0">
                  <c:v>0-10</c:v>
                </c:pt>
                <c:pt idx="1">
                  <c:v>11-20</c:v>
                </c:pt>
                <c:pt idx="2">
                  <c:v>21-50</c:v>
                </c:pt>
                <c:pt idx="3">
                  <c:v>51-100</c:v>
                </c:pt>
                <c:pt idx="4">
                  <c:v>101-250</c:v>
                </c:pt>
                <c:pt idx="5">
                  <c:v>251-500</c:v>
                </c:pt>
                <c:pt idx="6">
                  <c:v>501-1000</c:v>
                </c:pt>
                <c:pt idx="7">
                  <c:v>&gt;1000</c:v>
                </c:pt>
              </c:strCache>
            </c:strRef>
          </c:cat>
          <c:val>
            <c:numRef>
              <c:f>PvtTblNumHH!$F$17:$F$24</c:f>
              <c:numCache>
                <c:formatCode>General</c:formatCode>
                <c:ptCount val="8"/>
                <c:pt idx="0">
                  <c:v>2389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overlap val="100"/>
        <c:axId val="81647872"/>
        <c:axId val="82325888"/>
      </c:barChart>
      <c:catAx>
        <c:axId val="816478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 dirty="0"/>
                  <a:t>Bins: Number of Households per Settlement</a:t>
                </a:r>
              </a:p>
            </c:rich>
          </c:tx>
          <c:layout>
            <c:manualLayout>
              <c:xMode val="edge"/>
              <c:yMode val="edge"/>
              <c:x val="0.1254209390492855"/>
              <c:y val="0.89475555814018382"/>
            </c:manualLayout>
          </c:layout>
        </c:title>
        <c:tickLblPos val="nextTo"/>
        <c:txPr>
          <a:bodyPr/>
          <a:lstStyle/>
          <a:p>
            <a:pPr>
              <a:defRPr sz="2200"/>
            </a:pPr>
            <a:endParaRPr lang="en-US"/>
          </a:p>
        </c:txPr>
        <c:crossAx val="82325888"/>
        <c:crosses val="autoZero"/>
        <c:auto val="1"/>
        <c:lblAlgn val="ctr"/>
        <c:lblOffset val="100"/>
      </c:catAx>
      <c:valAx>
        <c:axId val="8232588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en-US" sz="2800" dirty="0"/>
                  <a:t>Total Number of Households by Tech Type</a:t>
                </a:r>
              </a:p>
            </c:rich>
          </c:tx>
          <c:layout/>
        </c:title>
        <c:numFmt formatCode="#,##0" sourceLinked="0"/>
        <c:tickLblPos val="nextTo"/>
        <c:txPr>
          <a:bodyPr/>
          <a:lstStyle/>
          <a:p>
            <a:pPr>
              <a:defRPr sz="2200"/>
            </a:pPr>
            <a:endParaRPr lang="en-US"/>
          </a:p>
        </c:txPr>
        <c:crossAx val="81647872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2400"/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0.36151</cdr:x>
      <cdr:y>0.05027</cdr:y>
    </cdr:from>
    <cdr:to>
      <cdr:x>0.42218</cdr:x>
      <cdr:y>0.65589</cdr:y>
    </cdr:to>
    <cdr:sp macro="" textlink="">
      <cdr:nvSpPr>
        <cdr:cNvPr id="2" name="Oval 1"/>
        <cdr:cNvSpPr/>
      </cdr:nvSpPr>
      <cdr:spPr>
        <a:xfrm xmlns:a="http://schemas.openxmlformats.org/drawingml/2006/main" rot="2308127">
          <a:off x="4407568" y="363887"/>
          <a:ext cx="739689" cy="4384083"/>
        </a:xfrm>
        <a:prstGeom xmlns:a="http://schemas.openxmlformats.org/drawingml/2006/main" prst="ellipse">
          <a:avLst/>
        </a:prstGeom>
        <a:solidFill xmlns:a="http://schemas.openxmlformats.org/drawingml/2006/main">
          <a:srgbClr val="FF0000">
            <a:alpha val="30000"/>
          </a:srgbClr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algn="ctr" rtl="0" fontAlgn="base">
            <a:spcBef>
              <a:spcPct val="0"/>
            </a:spcBef>
            <a:spcAft>
              <a:spcPct val="0"/>
            </a:spcAft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1pPr>
          <a:lvl2pPr marL="455172" algn="ctr" rtl="0" fontAlgn="base">
            <a:spcBef>
              <a:spcPct val="0"/>
            </a:spcBef>
            <a:spcAft>
              <a:spcPct val="0"/>
            </a:spcAft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2pPr>
          <a:lvl3pPr marL="910370" algn="ctr" rtl="0" fontAlgn="base">
            <a:spcBef>
              <a:spcPct val="0"/>
            </a:spcBef>
            <a:spcAft>
              <a:spcPct val="0"/>
            </a:spcAft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3pPr>
          <a:lvl4pPr marL="1365579" algn="ctr" rtl="0" fontAlgn="base">
            <a:spcBef>
              <a:spcPct val="0"/>
            </a:spcBef>
            <a:spcAft>
              <a:spcPct val="0"/>
            </a:spcAft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4pPr>
          <a:lvl5pPr marL="1820754" algn="ctr" rtl="0" fontAlgn="base">
            <a:spcBef>
              <a:spcPct val="0"/>
            </a:spcBef>
            <a:spcAft>
              <a:spcPct val="0"/>
            </a:spcAft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5pPr>
          <a:lvl6pPr marL="2275964" algn="l" defTabSz="910370" rtl="0" eaLnBrk="1" latinLnBrk="0" hangingPunct="1"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6pPr>
          <a:lvl7pPr marL="2731139" algn="l" defTabSz="910370" rtl="0" eaLnBrk="1" latinLnBrk="0" hangingPunct="1"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7pPr>
          <a:lvl8pPr marL="3186337" algn="l" defTabSz="910370" rtl="0" eaLnBrk="1" latinLnBrk="0" hangingPunct="1"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8pPr>
          <a:lvl9pPr marL="3641539" algn="l" defTabSz="910370" rtl="0" eaLnBrk="1" latinLnBrk="0" hangingPunct="1"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9pPr>
        </a:lstStyle>
        <a:p xmlns:a="http://schemas.openxmlformats.org/drawingml/2006/main">
          <a:pPr algn="ctr"/>
          <a:endParaRPr lang="en-US" dirty="0"/>
        </a:p>
      </cdr:txBody>
    </cdr:sp>
  </cdr:relSizeAnchor>
  <cdr:relSizeAnchor xmlns:cdr="http://schemas.openxmlformats.org/drawingml/2006/chartDrawing">
    <cdr:from>
      <cdr:x>0.31875</cdr:x>
      <cdr:y>0.24211</cdr:y>
    </cdr:from>
    <cdr:to>
      <cdr:x>0.56529</cdr:x>
      <cdr:y>0.67075</cdr:y>
    </cdr:to>
    <cdr:sp macro="" textlink="">
      <cdr:nvSpPr>
        <cdr:cNvPr id="3" name="Freeform 2"/>
        <cdr:cNvSpPr/>
      </cdr:nvSpPr>
      <cdr:spPr>
        <a:xfrm xmlns:a="http://schemas.openxmlformats.org/drawingml/2006/main">
          <a:off x="3886200" y="1752600"/>
          <a:ext cx="3005816" cy="3102955"/>
        </a:xfrm>
        <a:custGeom xmlns:a="http://schemas.openxmlformats.org/drawingml/2006/main">
          <a:avLst/>
          <a:gdLst>
            <a:gd name="connsiteX0" fmla="*/ 78151 w 2413011"/>
            <a:gd name="connsiteY0" fmla="*/ 2989727 h 2989727"/>
            <a:gd name="connsiteX1" fmla="*/ 937811 w 2413011"/>
            <a:gd name="connsiteY1" fmla="*/ 2071511 h 2989727"/>
            <a:gd name="connsiteX2" fmla="*/ 1836547 w 2413011"/>
            <a:gd name="connsiteY2" fmla="*/ 2462241 h 2989727"/>
            <a:gd name="connsiteX3" fmla="*/ 2227301 w 2413011"/>
            <a:gd name="connsiteY3" fmla="*/ 2501314 h 2989727"/>
            <a:gd name="connsiteX4" fmla="*/ 2344528 w 2413011"/>
            <a:gd name="connsiteY4" fmla="*/ 1954292 h 2989727"/>
            <a:gd name="connsiteX5" fmla="*/ 1172264 w 2413011"/>
            <a:gd name="connsiteY5" fmla="*/ 641 h 2989727"/>
            <a:gd name="connsiteX6" fmla="*/ 0 w 2413011"/>
            <a:gd name="connsiteY6" fmla="*/ 1719854 h 2989727"/>
            <a:gd name="connsiteX7" fmla="*/ 0 w 2413011"/>
            <a:gd name="connsiteY7" fmla="*/ 1719854 h 2989727"/>
            <a:gd name="connsiteX8" fmla="*/ 78151 w 2413011"/>
            <a:gd name="connsiteY8" fmla="*/ 2989727 h 2989727"/>
            <a:gd name="connsiteX0" fmla="*/ 535351 w 2870211"/>
            <a:gd name="connsiteY0" fmla="*/ 2989727 h 3192376"/>
            <a:gd name="connsiteX1" fmla="*/ 1395011 w 2870211"/>
            <a:gd name="connsiteY1" fmla="*/ 2071511 h 3192376"/>
            <a:gd name="connsiteX2" fmla="*/ 2293747 w 2870211"/>
            <a:gd name="connsiteY2" fmla="*/ 2462241 h 3192376"/>
            <a:gd name="connsiteX3" fmla="*/ 2684501 w 2870211"/>
            <a:gd name="connsiteY3" fmla="*/ 2501314 h 3192376"/>
            <a:gd name="connsiteX4" fmla="*/ 2801728 w 2870211"/>
            <a:gd name="connsiteY4" fmla="*/ 1954292 h 3192376"/>
            <a:gd name="connsiteX5" fmla="*/ 1629464 w 2870211"/>
            <a:gd name="connsiteY5" fmla="*/ 641 h 3192376"/>
            <a:gd name="connsiteX6" fmla="*/ 457200 w 2870211"/>
            <a:gd name="connsiteY6" fmla="*/ 1719854 h 3192376"/>
            <a:gd name="connsiteX7" fmla="*/ 0 w 2870211"/>
            <a:gd name="connsiteY7" fmla="*/ 3079697 h 3192376"/>
            <a:gd name="connsiteX8" fmla="*/ 535351 w 2870211"/>
            <a:gd name="connsiteY8" fmla="*/ 2989727 h 3192376"/>
            <a:gd name="connsiteX0" fmla="*/ 1833209 w 2870211"/>
            <a:gd name="connsiteY0" fmla="*/ 2078343 h 3143176"/>
            <a:gd name="connsiteX1" fmla="*/ 1395011 w 2870211"/>
            <a:gd name="connsiteY1" fmla="*/ 2071511 h 3143176"/>
            <a:gd name="connsiteX2" fmla="*/ 2293747 w 2870211"/>
            <a:gd name="connsiteY2" fmla="*/ 2462241 h 3143176"/>
            <a:gd name="connsiteX3" fmla="*/ 2684501 w 2870211"/>
            <a:gd name="connsiteY3" fmla="*/ 2501314 h 3143176"/>
            <a:gd name="connsiteX4" fmla="*/ 2801728 w 2870211"/>
            <a:gd name="connsiteY4" fmla="*/ 1954292 h 3143176"/>
            <a:gd name="connsiteX5" fmla="*/ 1629464 w 2870211"/>
            <a:gd name="connsiteY5" fmla="*/ 641 h 3143176"/>
            <a:gd name="connsiteX6" fmla="*/ 457200 w 2870211"/>
            <a:gd name="connsiteY6" fmla="*/ 1719854 h 3143176"/>
            <a:gd name="connsiteX7" fmla="*/ 0 w 2870211"/>
            <a:gd name="connsiteY7" fmla="*/ 3079697 h 3143176"/>
            <a:gd name="connsiteX8" fmla="*/ 1833209 w 2870211"/>
            <a:gd name="connsiteY8" fmla="*/ 2078343 h 3143176"/>
            <a:gd name="connsiteX0" fmla="*/ 1833209 w 2870211"/>
            <a:gd name="connsiteY0" fmla="*/ 2078343 h 3143176"/>
            <a:gd name="connsiteX1" fmla="*/ 2309411 w 2870211"/>
            <a:gd name="connsiteY1" fmla="*/ 2302973 h 3143176"/>
            <a:gd name="connsiteX2" fmla="*/ 2293747 w 2870211"/>
            <a:gd name="connsiteY2" fmla="*/ 2462241 h 3143176"/>
            <a:gd name="connsiteX3" fmla="*/ 2684501 w 2870211"/>
            <a:gd name="connsiteY3" fmla="*/ 2501314 h 3143176"/>
            <a:gd name="connsiteX4" fmla="*/ 2801728 w 2870211"/>
            <a:gd name="connsiteY4" fmla="*/ 1954292 h 3143176"/>
            <a:gd name="connsiteX5" fmla="*/ 1629464 w 2870211"/>
            <a:gd name="connsiteY5" fmla="*/ 641 h 3143176"/>
            <a:gd name="connsiteX6" fmla="*/ 457200 w 2870211"/>
            <a:gd name="connsiteY6" fmla="*/ 1719854 h 3143176"/>
            <a:gd name="connsiteX7" fmla="*/ 0 w 2870211"/>
            <a:gd name="connsiteY7" fmla="*/ 3079697 h 3143176"/>
            <a:gd name="connsiteX8" fmla="*/ 1833209 w 2870211"/>
            <a:gd name="connsiteY8" fmla="*/ 2078343 h 3143176"/>
            <a:gd name="connsiteX0" fmla="*/ 1833209 w 2870211"/>
            <a:gd name="connsiteY0" fmla="*/ 2078343 h 3160714"/>
            <a:gd name="connsiteX1" fmla="*/ 2309411 w 2870211"/>
            <a:gd name="connsiteY1" fmla="*/ 2302973 h 3160714"/>
            <a:gd name="connsiteX2" fmla="*/ 2293747 w 2870211"/>
            <a:gd name="connsiteY2" fmla="*/ 2462241 h 3160714"/>
            <a:gd name="connsiteX3" fmla="*/ 2684501 w 2870211"/>
            <a:gd name="connsiteY3" fmla="*/ 2501314 h 3160714"/>
            <a:gd name="connsiteX4" fmla="*/ 2801728 w 2870211"/>
            <a:gd name="connsiteY4" fmla="*/ 1954292 h 3160714"/>
            <a:gd name="connsiteX5" fmla="*/ 1629464 w 2870211"/>
            <a:gd name="connsiteY5" fmla="*/ 641 h 3160714"/>
            <a:gd name="connsiteX6" fmla="*/ 457200 w 2870211"/>
            <a:gd name="connsiteY6" fmla="*/ 1719854 h 3160714"/>
            <a:gd name="connsiteX7" fmla="*/ 0 w 2870211"/>
            <a:gd name="connsiteY7" fmla="*/ 3079697 h 3160714"/>
            <a:gd name="connsiteX8" fmla="*/ 1833209 w 2870211"/>
            <a:gd name="connsiteY8" fmla="*/ 2078343 h 3160714"/>
            <a:gd name="connsiteX0" fmla="*/ 1833209 w 2870211"/>
            <a:gd name="connsiteY0" fmla="*/ 2078343 h 3160714"/>
            <a:gd name="connsiteX1" fmla="*/ 2309411 w 2870211"/>
            <a:gd name="connsiteY1" fmla="*/ 2302973 h 3160714"/>
            <a:gd name="connsiteX2" fmla="*/ 2293747 w 2870211"/>
            <a:gd name="connsiteY2" fmla="*/ 2462241 h 3160714"/>
            <a:gd name="connsiteX3" fmla="*/ 2684501 w 2870211"/>
            <a:gd name="connsiteY3" fmla="*/ 2501314 h 3160714"/>
            <a:gd name="connsiteX4" fmla="*/ 2801728 w 2870211"/>
            <a:gd name="connsiteY4" fmla="*/ 1954292 h 3160714"/>
            <a:gd name="connsiteX5" fmla="*/ 1629464 w 2870211"/>
            <a:gd name="connsiteY5" fmla="*/ 641 h 3160714"/>
            <a:gd name="connsiteX6" fmla="*/ 457200 w 2870211"/>
            <a:gd name="connsiteY6" fmla="*/ 1719854 h 3160714"/>
            <a:gd name="connsiteX7" fmla="*/ 0 w 2870211"/>
            <a:gd name="connsiteY7" fmla="*/ 3079697 h 3160714"/>
            <a:gd name="connsiteX8" fmla="*/ 1833209 w 2870211"/>
            <a:gd name="connsiteY8" fmla="*/ 2078343 h 3160714"/>
            <a:gd name="connsiteX0" fmla="*/ 1833209 w 2859526"/>
            <a:gd name="connsiteY0" fmla="*/ 1268759 h 2351130"/>
            <a:gd name="connsiteX1" fmla="*/ 2309411 w 2859526"/>
            <a:gd name="connsiteY1" fmla="*/ 1493389 h 2351130"/>
            <a:gd name="connsiteX2" fmla="*/ 2293747 w 2859526"/>
            <a:gd name="connsiteY2" fmla="*/ 1652657 h 2351130"/>
            <a:gd name="connsiteX3" fmla="*/ 2684501 w 2859526"/>
            <a:gd name="connsiteY3" fmla="*/ 1691730 h 2351130"/>
            <a:gd name="connsiteX4" fmla="*/ 2801728 w 2859526"/>
            <a:gd name="connsiteY4" fmla="*/ 1144708 h 2351130"/>
            <a:gd name="connsiteX5" fmla="*/ 1776948 w 2859526"/>
            <a:gd name="connsiteY5" fmla="*/ 1176 h 2351130"/>
            <a:gd name="connsiteX6" fmla="*/ 457200 w 2859526"/>
            <a:gd name="connsiteY6" fmla="*/ 910270 h 2351130"/>
            <a:gd name="connsiteX7" fmla="*/ 0 w 2859526"/>
            <a:gd name="connsiteY7" fmla="*/ 2270113 h 2351130"/>
            <a:gd name="connsiteX8" fmla="*/ 1833209 w 2859526"/>
            <a:gd name="connsiteY8" fmla="*/ 1268759 h 2351130"/>
            <a:gd name="connsiteX0" fmla="*/ 1833209 w 2859526"/>
            <a:gd name="connsiteY0" fmla="*/ 1267655 h 2350026"/>
            <a:gd name="connsiteX1" fmla="*/ 2309411 w 2859526"/>
            <a:gd name="connsiteY1" fmla="*/ 1492285 h 2350026"/>
            <a:gd name="connsiteX2" fmla="*/ 2293747 w 2859526"/>
            <a:gd name="connsiteY2" fmla="*/ 1651553 h 2350026"/>
            <a:gd name="connsiteX3" fmla="*/ 2684501 w 2859526"/>
            <a:gd name="connsiteY3" fmla="*/ 1690626 h 2350026"/>
            <a:gd name="connsiteX4" fmla="*/ 2801728 w 2859526"/>
            <a:gd name="connsiteY4" fmla="*/ 1143604 h 2350026"/>
            <a:gd name="connsiteX5" fmla="*/ 1776948 w 2859526"/>
            <a:gd name="connsiteY5" fmla="*/ 72 h 2350026"/>
            <a:gd name="connsiteX6" fmla="*/ 796412 w 2859526"/>
            <a:gd name="connsiteY6" fmla="*/ 1198495 h 2350026"/>
            <a:gd name="connsiteX7" fmla="*/ 0 w 2859526"/>
            <a:gd name="connsiteY7" fmla="*/ 2269009 h 2350026"/>
            <a:gd name="connsiteX8" fmla="*/ 1833209 w 2859526"/>
            <a:gd name="connsiteY8" fmla="*/ 1267655 h 2350026"/>
            <a:gd name="connsiteX0" fmla="*/ 1405506 w 2431823"/>
            <a:gd name="connsiteY0" fmla="*/ 1267655 h 2529866"/>
            <a:gd name="connsiteX1" fmla="*/ 1881708 w 2431823"/>
            <a:gd name="connsiteY1" fmla="*/ 1492285 h 2529866"/>
            <a:gd name="connsiteX2" fmla="*/ 1866044 w 2431823"/>
            <a:gd name="connsiteY2" fmla="*/ 1651553 h 2529866"/>
            <a:gd name="connsiteX3" fmla="*/ 2256798 w 2431823"/>
            <a:gd name="connsiteY3" fmla="*/ 1690626 h 2529866"/>
            <a:gd name="connsiteX4" fmla="*/ 2374025 w 2431823"/>
            <a:gd name="connsiteY4" fmla="*/ 1143604 h 2529866"/>
            <a:gd name="connsiteX5" fmla="*/ 1349245 w 2431823"/>
            <a:gd name="connsiteY5" fmla="*/ 72 h 2529866"/>
            <a:gd name="connsiteX6" fmla="*/ 368709 w 2431823"/>
            <a:gd name="connsiteY6" fmla="*/ 1198495 h 2529866"/>
            <a:gd name="connsiteX7" fmla="*/ 0 w 2431823"/>
            <a:gd name="connsiteY7" fmla="*/ 2457073 h 2529866"/>
            <a:gd name="connsiteX8" fmla="*/ 1405506 w 2431823"/>
            <a:gd name="connsiteY8" fmla="*/ 1267655 h 2529866"/>
            <a:gd name="connsiteX0" fmla="*/ 1513904 w 2540221"/>
            <a:gd name="connsiteY0" fmla="*/ 1267655 h 2529866"/>
            <a:gd name="connsiteX1" fmla="*/ 1990106 w 2540221"/>
            <a:gd name="connsiteY1" fmla="*/ 1492285 h 2529866"/>
            <a:gd name="connsiteX2" fmla="*/ 1974442 w 2540221"/>
            <a:gd name="connsiteY2" fmla="*/ 1651553 h 2529866"/>
            <a:gd name="connsiteX3" fmla="*/ 2365196 w 2540221"/>
            <a:gd name="connsiteY3" fmla="*/ 1690626 h 2529866"/>
            <a:gd name="connsiteX4" fmla="*/ 2482423 w 2540221"/>
            <a:gd name="connsiteY4" fmla="*/ 1143604 h 2529866"/>
            <a:gd name="connsiteX5" fmla="*/ 1457643 w 2540221"/>
            <a:gd name="connsiteY5" fmla="*/ 72 h 2529866"/>
            <a:gd name="connsiteX6" fmla="*/ 477107 w 2540221"/>
            <a:gd name="connsiteY6" fmla="*/ 1198495 h 2529866"/>
            <a:gd name="connsiteX7" fmla="*/ 108398 w 2540221"/>
            <a:gd name="connsiteY7" fmla="*/ 2457073 h 2529866"/>
            <a:gd name="connsiteX8" fmla="*/ 1513904 w 2540221"/>
            <a:gd name="connsiteY8" fmla="*/ 1267655 h 2529866"/>
            <a:gd name="connsiteX0" fmla="*/ 1263181 w 2540221"/>
            <a:gd name="connsiteY0" fmla="*/ 1701648 h 2552115"/>
            <a:gd name="connsiteX1" fmla="*/ 1990106 w 2540221"/>
            <a:gd name="connsiteY1" fmla="*/ 1492285 h 2552115"/>
            <a:gd name="connsiteX2" fmla="*/ 1974442 w 2540221"/>
            <a:gd name="connsiteY2" fmla="*/ 1651553 h 2552115"/>
            <a:gd name="connsiteX3" fmla="*/ 2365196 w 2540221"/>
            <a:gd name="connsiteY3" fmla="*/ 1690626 h 2552115"/>
            <a:gd name="connsiteX4" fmla="*/ 2482423 w 2540221"/>
            <a:gd name="connsiteY4" fmla="*/ 1143604 h 2552115"/>
            <a:gd name="connsiteX5" fmla="*/ 1457643 w 2540221"/>
            <a:gd name="connsiteY5" fmla="*/ 72 h 2552115"/>
            <a:gd name="connsiteX6" fmla="*/ 477107 w 2540221"/>
            <a:gd name="connsiteY6" fmla="*/ 1198495 h 2552115"/>
            <a:gd name="connsiteX7" fmla="*/ 108398 w 2540221"/>
            <a:gd name="connsiteY7" fmla="*/ 2457073 h 2552115"/>
            <a:gd name="connsiteX8" fmla="*/ 1263181 w 2540221"/>
            <a:gd name="connsiteY8" fmla="*/ 1701648 h 2552115"/>
            <a:gd name="connsiteX0" fmla="*/ 1263181 w 2540221"/>
            <a:gd name="connsiteY0" fmla="*/ 1701648 h 2552115"/>
            <a:gd name="connsiteX1" fmla="*/ 1739383 w 2540221"/>
            <a:gd name="connsiteY1" fmla="*/ 1622483 h 2552115"/>
            <a:gd name="connsiteX2" fmla="*/ 1974442 w 2540221"/>
            <a:gd name="connsiteY2" fmla="*/ 1651553 h 2552115"/>
            <a:gd name="connsiteX3" fmla="*/ 2365196 w 2540221"/>
            <a:gd name="connsiteY3" fmla="*/ 1690626 h 2552115"/>
            <a:gd name="connsiteX4" fmla="*/ 2482423 w 2540221"/>
            <a:gd name="connsiteY4" fmla="*/ 1143604 h 2552115"/>
            <a:gd name="connsiteX5" fmla="*/ 1457643 w 2540221"/>
            <a:gd name="connsiteY5" fmla="*/ 72 h 2552115"/>
            <a:gd name="connsiteX6" fmla="*/ 477107 w 2540221"/>
            <a:gd name="connsiteY6" fmla="*/ 1198495 h 2552115"/>
            <a:gd name="connsiteX7" fmla="*/ 108398 w 2540221"/>
            <a:gd name="connsiteY7" fmla="*/ 2457073 h 2552115"/>
            <a:gd name="connsiteX8" fmla="*/ 1263181 w 2540221"/>
            <a:gd name="connsiteY8" fmla="*/ 1701648 h 2552115"/>
            <a:gd name="connsiteX0" fmla="*/ 1263181 w 2539030"/>
            <a:gd name="connsiteY0" fmla="*/ 1701648 h 2552115"/>
            <a:gd name="connsiteX1" fmla="*/ 1739383 w 2539030"/>
            <a:gd name="connsiteY1" fmla="*/ 1622483 h 2552115"/>
            <a:gd name="connsiteX2" fmla="*/ 2018687 w 2539030"/>
            <a:gd name="connsiteY2" fmla="*/ 1854082 h 2552115"/>
            <a:gd name="connsiteX3" fmla="*/ 2365196 w 2539030"/>
            <a:gd name="connsiteY3" fmla="*/ 1690626 h 2552115"/>
            <a:gd name="connsiteX4" fmla="*/ 2482423 w 2539030"/>
            <a:gd name="connsiteY4" fmla="*/ 1143604 h 2552115"/>
            <a:gd name="connsiteX5" fmla="*/ 1457643 w 2539030"/>
            <a:gd name="connsiteY5" fmla="*/ 72 h 2552115"/>
            <a:gd name="connsiteX6" fmla="*/ 477107 w 2539030"/>
            <a:gd name="connsiteY6" fmla="*/ 1198495 h 2552115"/>
            <a:gd name="connsiteX7" fmla="*/ 108398 w 2539030"/>
            <a:gd name="connsiteY7" fmla="*/ 2457073 h 2552115"/>
            <a:gd name="connsiteX8" fmla="*/ 1263181 w 2539030"/>
            <a:gd name="connsiteY8" fmla="*/ 1701648 h 2552115"/>
            <a:gd name="connsiteX0" fmla="*/ 1263181 w 2517225"/>
            <a:gd name="connsiteY0" fmla="*/ 1701645 h 2552112"/>
            <a:gd name="connsiteX1" fmla="*/ 1739383 w 2517225"/>
            <a:gd name="connsiteY1" fmla="*/ 1622480 h 2552112"/>
            <a:gd name="connsiteX2" fmla="*/ 2018687 w 2517225"/>
            <a:gd name="connsiteY2" fmla="*/ 1854079 h 2552112"/>
            <a:gd name="connsiteX3" fmla="*/ 2365196 w 2517225"/>
            <a:gd name="connsiteY3" fmla="*/ 1690623 h 2552112"/>
            <a:gd name="connsiteX4" fmla="*/ 2285424 w 2517225"/>
            <a:gd name="connsiteY4" fmla="*/ 1446069 h 2552112"/>
            <a:gd name="connsiteX5" fmla="*/ 2482423 w 2517225"/>
            <a:gd name="connsiteY5" fmla="*/ 1143601 h 2552112"/>
            <a:gd name="connsiteX6" fmla="*/ 1457643 w 2517225"/>
            <a:gd name="connsiteY6" fmla="*/ 69 h 2552112"/>
            <a:gd name="connsiteX7" fmla="*/ 477107 w 2517225"/>
            <a:gd name="connsiteY7" fmla="*/ 1198492 h 2552112"/>
            <a:gd name="connsiteX8" fmla="*/ 108398 w 2517225"/>
            <a:gd name="connsiteY8" fmla="*/ 2457070 h 2552112"/>
            <a:gd name="connsiteX9" fmla="*/ 1263181 w 2517225"/>
            <a:gd name="connsiteY9" fmla="*/ 1701645 h 2552112"/>
            <a:gd name="connsiteX0" fmla="*/ 1263181 w 2373774"/>
            <a:gd name="connsiteY0" fmla="*/ 1716938 h 2567405"/>
            <a:gd name="connsiteX1" fmla="*/ 1739383 w 2373774"/>
            <a:gd name="connsiteY1" fmla="*/ 1637773 h 2567405"/>
            <a:gd name="connsiteX2" fmla="*/ 2018687 w 2373774"/>
            <a:gd name="connsiteY2" fmla="*/ 1869372 h 2567405"/>
            <a:gd name="connsiteX3" fmla="*/ 2365196 w 2373774"/>
            <a:gd name="connsiteY3" fmla="*/ 1705916 h 2567405"/>
            <a:gd name="connsiteX4" fmla="*/ 2285424 w 2373774"/>
            <a:gd name="connsiteY4" fmla="*/ 1461362 h 2567405"/>
            <a:gd name="connsiteX5" fmla="*/ 1892488 w 2373774"/>
            <a:gd name="connsiteY5" fmla="*/ 594704 h 2567405"/>
            <a:gd name="connsiteX6" fmla="*/ 1457643 w 2373774"/>
            <a:gd name="connsiteY6" fmla="*/ 15362 h 2567405"/>
            <a:gd name="connsiteX7" fmla="*/ 477107 w 2373774"/>
            <a:gd name="connsiteY7" fmla="*/ 1213785 h 2567405"/>
            <a:gd name="connsiteX8" fmla="*/ 108398 w 2373774"/>
            <a:gd name="connsiteY8" fmla="*/ 2472363 h 2567405"/>
            <a:gd name="connsiteX9" fmla="*/ 1263181 w 2373774"/>
            <a:gd name="connsiteY9" fmla="*/ 1716938 h 2567405"/>
            <a:gd name="connsiteX0" fmla="*/ 1263181 w 2389518"/>
            <a:gd name="connsiteY0" fmla="*/ 1718246 h 2568713"/>
            <a:gd name="connsiteX1" fmla="*/ 1739383 w 2389518"/>
            <a:gd name="connsiteY1" fmla="*/ 1639081 h 2568713"/>
            <a:gd name="connsiteX2" fmla="*/ 2018687 w 2389518"/>
            <a:gd name="connsiteY2" fmla="*/ 1870680 h 2568713"/>
            <a:gd name="connsiteX3" fmla="*/ 2365196 w 2389518"/>
            <a:gd name="connsiteY3" fmla="*/ 1707224 h 2568713"/>
            <a:gd name="connsiteX4" fmla="*/ 2373915 w 2389518"/>
            <a:gd name="connsiteY4" fmla="*/ 1723065 h 2568713"/>
            <a:gd name="connsiteX5" fmla="*/ 1892488 w 2389518"/>
            <a:gd name="connsiteY5" fmla="*/ 596012 h 2568713"/>
            <a:gd name="connsiteX6" fmla="*/ 1457643 w 2389518"/>
            <a:gd name="connsiteY6" fmla="*/ 16670 h 2568713"/>
            <a:gd name="connsiteX7" fmla="*/ 477107 w 2389518"/>
            <a:gd name="connsiteY7" fmla="*/ 1215093 h 2568713"/>
            <a:gd name="connsiteX8" fmla="*/ 108398 w 2389518"/>
            <a:gd name="connsiteY8" fmla="*/ 2473671 h 2568713"/>
            <a:gd name="connsiteX9" fmla="*/ 1263181 w 2389518"/>
            <a:gd name="connsiteY9" fmla="*/ 1718246 h 2568713"/>
            <a:gd name="connsiteX0" fmla="*/ 1263181 w 2382227"/>
            <a:gd name="connsiteY0" fmla="*/ 1717789 h 2568256"/>
            <a:gd name="connsiteX1" fmla="*/ 1739383 w 2382227"/>
            <a:gd name="connsiteY1" fmla="*/ 1638624 h 2568256"/>
            <a:gd name="connsiteX2" fmla="*/ 2018687 w 2382227"/>
            <a:gd name="connsiteY2" fmla="*/ 1870223 h 2568256"/>
            <a:gd name="connsiteX3" fmla="*/ 2365196 w 2382227"/>
            <a:gd name="connsiteY3" fmla="*/ 1706767 h 2568256"/>
            <a:gd name="connsiteX4" fmla="*/ 2344418 w 2382227"/>
            <a:gd name="connsiteY4" fmla="*/ 1635810 h 2568256"/>
            <a:gd name="connsiteX5" fmla="*/ 1892488 w 2382227"/>
            <a:gd name="connsiteY5" fmla="*/ 595555 h 2568256"/>
            <a:gd name="connsiteX6" fmla="*/ 1457643 w 2382227"/>
            <a:gd name="connsiteY6" fmla="*/ 16213 h 2568256"/>
            <a:gd name="connsiteX7" fmla="*/ 477107 w 2382227"/>
            <a:gd name="connsiteY7" fmla="*/ 1214636 h 2568256"/>
            <a:gd name="connsiteX8" fmla="*/ 108398 w 2382227"/>
            <a:gd name="connsiteY8" fmla="*/ 2473214 h 2568256"/>
            <a:gd name="connsiteX9" fmla="*/ 1263181 w 2382227"/>
            <a:gd name="connsiteY9" fmla="*/ 1717789 h 2568256"/>
            <a:gd name="connsiteX0" fmla="*/ 1263181 w 2385496"/>
            <a:gd name="connsiteY0" fmla="*/ 1718405 h 2568872"/>
            <a:gd name="connsiteX1" fmla="*/ 1739383 w 2385496"/>
            <a:gd name="connsiteY1" fmla="*/ 1639240 h 2568872"/>
            <a:gd name="connsiteX2" fmla="*/ 2018687 w 2385496"/>
            <a:gd name="connsiteY2" fmla="*/ 1870839 h 2568872"/>
            <a:gd name="connsiteX3" fmla="*/ 2365196 w 2385496"/>
            <a:gd name="connsiteY3" fmla="*/ 1707383 h 2568872"/>
            <a:gd name="connsiteX4" fmla="*/ 2359166 w 2385496"/>
            <a:gd name="connsiteY4" fmla="*/ 1752158 h 2568872"/>
            <a:gd name="connsiteX5" fmla="*/ 1892488 w 2385496"/>
            <a:gd name="connsiteY5" fmla="*/ 596171 h 2568872"/>
            <a:gd name="connsiteX6" fmla="*/ 1457643 w 2385496"/>
            <a:gd name="connsiteY6" fmla="*/ 16829 h 2568872"/>
            <a:gd name="connsiteX7" fmla="*/ 477107 w 2385496"/>
            <a:gd name="connsiteY7" fmla="*/ 1215252 h 2568872"/>
            <a:gd name="connsiteX8" fmla="*/ 108398 w 2385496"/>
            <a:gd name="connsiteY8" fmla="*/ 2473830 h 2568872"/>
            <a:gd name="connsiteX9" fmla="*/ 1263181 w 2385496"/>
            <a:gd name="connsiteY9" fmla="*/ 1718405 h 2568872"/>
            <a:gd name="connsiteX0" fmla="*/ 1263181 w 2385496"/>
            <a:gd name="connsiteY0" fmla="*/ 1714343 h 2564810"/>
            <a:gd name="connsiteX1" fmla="*/ 1739383 w 2385496"/>
            <a:gd name="connsiteY1" fmla="*/ 1635178 h 2564810"/>
            <a:gd name="connsiteX2" fmla="*/ 2018687 w 2385496"/>
            <a:gd name="connsiteY2" fmla="*/ 1866777 h 2564810"/>
            <a:gd name="connsiteX3" fmla="*/ 2365196 w 2385496"/>
            <a:gd name="connsiteY3" fmla="*/ 1703321 h 2564810"/>
            <a:gd name="connsiteX4" fmla="*/ 2359166 w 2385496"/>
            <a:gd name="connsiteY4" fmla="*/ 1748096 h 2564810"/>
            <a:gd name="connsiteX5" fmla="*/ 1995727 w 2385496"/>
            <a:gd name="connsiteY5" fmla="*/ 649975 h 2564810"/>
            <a:gd name="connsiteX6" fmla="*/ 1457643 w 2385496"/>
            <a:gd name="connsiteY6" fmla="*/ 12767 h 2564810"/>
            <a:gd name="connsiteX7" fmla="*/ 477107 w 2385496"/>
            <a:gd name="connsiteY7" fmla="*/ 1211190 h 2564810"/>
            <a:gd name="connsiteX8" fmla="*/ 108398 w 2385496"/>
            <a:gd name="connsiteY8" fmla="*/ 2469768 h 2564810"/>
            <a:gd name="connsiteX9" fmla="*/ 1263181 w 2385496"/>
            <a:gd name="connsiteY9" fmla="*/ 1714343 h 2564810"/>
            <a:gd name="connsiteX0" fmla="*/ 1263181 w 2360321"/>
            <a:gd name="connsiteY0" fmla="*/ 1714343 h 2564810"/>
            <a:gd name="connsiteX1" fmla="*/ 1739383 w 2360321"/>
            <a:gd name="connsiteY1" fmla="*/ 1635178 h 2564810"/>
            <a:gd name="connsiteX2" fmla="*/ 2018687 w 2360321"/>
            <a:gd name="connsiteY2" fmla="*/ 1866777 h 2564810"/>
            <a:gd name="connsiteX3" fmla="*/ 2291454 w 2360321"/>
            <a:gd name="connsiteY3" fmla="*/ 1790120 h 2564810"/>
            <a:gd name="connsiteX4" fmla="*/ 2359166 w 2360321"/>
            <a:gd name="connsiteY4" fmla="*/ 1748096 h 2564810"/>
            <a:gd name="connsiteX5" fmla="*/ 1995727 w 2360321"/>
            <a:gd name="connsiteY5" fmla="*/ 649975 h 2564810"/>
            <a:gd name="connsiteX6" fmla="*/ 1457643 w 2360321"/>
            <a:gd name="connsiteY6" fmla="*/ 12767 h 2564810"/>
            <a:gd name="connsiteX7" fmla="*/ 477107 w 2360321"/>
            <a:gd name="connsiteY7" fmla="*/ 1211190 h 2564810"/>
            <a:gd name="connsiteX8" fmla="*/ 108398 w 2360321"/>
            <a:gd name="connsiteY8" fmla="*/ 2469768 h 2564810"/>
            <a:gd name="connsiteX9" fmla="*/ 1263181 w 2360321"/>
            <a:gd name="connsiteY9" fmla="*/ 1714343 h 2564810"/>
            <a:gd name="connsiteX0" fmla="*/ 1263181 w 2330950"/>
            <a:gd name="connsiteY0" fmla="*/ 1713904 h 2564371"/>
            <a:gd name="connsiteX1" fmla="*/ 1739383 w 2330950"/>
            <a:gd name="connsiteY1" fmla="*/ 1634739 h 2564371"/>
            <a:gd name="connsiteX2" fmla="*/ 2018687 w 2330950"/>
            <a:gd name="connsiteY2" fmla="*/ 1866338 h 2564371"/>
            <a:gd name="connsiteX3" fmla="*/ 2291454 w 2330950"/>
            <a:gd name="connsiteY3" fmla="*/ 1789681 h 2564371"/>
            <a:gd name="connsiteX4" fmla="*/ 2329669 w 2330950"/>
            <a:gd name="connsiteY4" fmla="*/ 1631925 h 2564371"/>
            <a:gd name="connsiteX5" fmla="*/ 1995727 w 2330950"/>
            <a:gd name="connsiteY5" fmla="*/ 649536 h 2564371"/>
            <a:gd name="connsiteX6" fmla="*/ 1457643 w 2330950"/>
            <a:gd name="connsiteY6" fmla="*/ 12328 h 2564371"/>
            <a:gd name="connsiteX7" fmla="*/ 477107 w 2330950"/>
            <a:gd name="connsiteY7" fmla="*/ 1210751 h 2564371"/>
            <a:gd name="connsiteX8" fmla="*/ 108398 w 2330950"/>
            <a:gd name="connsiteY8" fmla="*/ 2469329 h 2564371"/>
            <a:gd name="connsiteX9" fmla="*/ 1263181 w 2330950"/>
            <a:gd name="connsiteY9" fmla="*/ 1713904 h 2564371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</a:cxnLst>
          <a:rect l="l" t="t" r="r" b="b"/>
          <a:pathLst>
            <a:path w="2330950" h="2564371">
              <a:moveTo>
                <a:pt x="1263181" y="1713904"/>
              </a:moveTo>
              <a:cubicBezTo>
                <a:pt x="1266258" y="1703813"/>
                <a:pt x="1613465" y="1609333"/>
                <a:pt x="1739383" y="1634739"/>
              </a:cubicBezTo>
              <a:cubicBezTo>
                <a:pt x="1865301" y="1660145"/>
                <a:pt x="1926675" y="1840514"/>
                <a:pt x="2018687" y="1866338"/>
              </a:cubicBezTo>
              <a:cubicBezTo>
                <a:pt x="2110699" y="1892162"/>
                <a:pt x="2239624" y="1828750"/>
                <a:pt x="2291454" y="1789681"/>
              </a:cubicBezTo>
              <a:cubicBezTo>
                <a:pt x="2343284" y="1750612"/>
                <a:pt x="2310131" y="1723095"/>
                <a:pt x="2329669" y="1631925"/>
              </a:cubicBezTo>
              <a:cubicBezTo>
                <a:pt x="2349207" y="1540755"/>
                <a:pt x="2141065" y="919469"/>
                <a:pt x="1995727" y="649536"/>
              </a:cubicBezTo>
              <a:cubicBezTo>
                <a:pt x="1850389" y="379603"/>
                <a:pt x="1710746" y="-81208"/>
                <a:pt x="1457643" y="12328"/>
              </a:cubicBezTo>
              <a:cubicBezTo>
                <a:pt x="1204540" y="105864"/>
                <a:pt x="477107" y="1210751"/>
                <a:pt x="477107" y="1210751"/>
              </a:cubicBezTo>
              <a:cubicBezTo>
                <a:pt x="354204" y="1630277"/>
                <a:pt x="-240648" y="1847273"/>
                <a:pt x="108398" y="2469329"/>
              </a:cubicBezTo>
              <a:cubicBezTo>
                <a:pt x="134448" y="2892620"/>
                <a:pt x="1251880" y="1768005"/>
                <a:pt x="1263181" y="1713904"/>
              </a:cubicBezTo>
              <a:close/>
            </a:path>
          </a:pathLst>
        </a:custGeom>
        <a:solidFill xmlns:a="http://schemas.openxmlformats.org/drawingml/2006/main">
          <a:schemeClr val="tx2">
            <a:lumMod val="60000"/>
            <a:lumOff val="40000"/>
            <a:alpha val="30000"/>
          </a:schemeClr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1">
          <a:schemeClr val="accent6"/>
        </a:lnRef>
        <a:fillRef xmlns:a="http://schemas.openxmlformats.org/drawingml/2006/main" idx="3">
          <a:schemeClr val="accent6"/>
        </a:fillRef>
        <a:effectRef xmlns:a="http://schemas.openxmlformats.org/drawingml/2006/main" idx="2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algn="ctr" rtl="0" fontAlgn="base">
            <a:spcBef>
              <a:spcPct val="0"/>
            </a:spcBef>
            <a:spcAft>
              <a:spcPct val="0"/>
            </a:spcAft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1pPr>
          <a:lvl2pPr marL="455172" algn="ctr" rtl="0" fontAlgn="base">
            <a:spcBef>
              <a:spcPct val="0"/>
            </a:spcBef>
            <a:spcAft>
              <a:spcPct val="0"/>
            </a:spcAft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2pPr>
          <a:lvl3pPr marL="910370" algn="ctr" rtl="0" fontAlgn="base">
            <a:spcBef>
              <a:spcPct val="0"/>
            </a:spcBef>
            <a:spcAft>
              <a:spcPct val="0"/>
            </a:spcAft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3pPr>
          <a:lvl4pPr marL="1365579" algn="ctr" rtl="0" fontAlgn="base">
            <a:spcBef>
              <a:spcPct val="0"/>
            </a:spcBef>
            <a:spcAft>
              <a:spcPct val="0"/>
            </a:spcAft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4pPr>
          <a:lvl5pPr marL="1820754" algn="ctr" rtl="0" fontAlgn="base">
            <a:spcBef>
              <a:spcPct val="0"/>
            </a:spcBef>
            <a:spcAft>
              <a:spcPct val="0"/>
            </a:spcAft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5pPr>
          <a:lvl6pPr marL="2275964" algn="l" defTabSz="910370" rtl="0" eaLnBrk="1" latinLnBrk="0" hangingPunct="1"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6pPr>
          <a:lvl7pPr marL="2731139" algn="l" defTabSz="910370" rtl="0" eaLnBrk="1" latinLnBrk="0" hangingPunct="1"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7pPr>
          <a:lvl8pPr marL="3186337" algn="l" defTabSz="910370" rtl="0" eaLnBrk="1" latinLnBrk="0" hangingPunct="1"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8pPr>
          <a:lvl9pPr marL="3641539" algn="l" defTabSz="910370" rtl="0" eaLnBrk="1" latinLnBrk="0" hangingPunct="1">
            <a:defRPr sz="4300" kern="1200">
              <a:solidFill>
                <a:schemeClr val="lt1"/>
              </a:solidFill>
              <a:latin typeface="+mn-lt"/>
              <a:ea typeface="+mn-ea"/>
              <a:cs typeface="+mn-cs"/>
              <a:sym typeface="Gill Sans" charset="0"/>
            </a:defRPr>
          </a:lvl9pPr>
        </a:lstStyle>
        <a:p xmlns:a="http://schemas.openxmlformats.org/drawingml/2006/main">
          <a:pPr algn="ctr"/>
          <a:endParaRPr lang="en-US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BEA55-55F6-9441-ACB8-2995B8AA8690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A2CA4-99D9-494B-B17B-18B5DB7A8F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01692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Blue dots:  difficult to reach with grid electricity, either due to terrain or due to forestry protection.</a:t>
            </a:r>
          </a:p>
          <a:p>
            <a:pPr eaLnBrk="1" hangingPunct="1"/>
            <a:endParaRPr lang="en-US" dirty="0">
              <a:latin typeface="Calibri" charset="0"/>
            </a:endParaRPr>
          </a:p>
        </p:txBody>
      </p:sp>
      <p:sp>
        <p:nvSpPr>
          <p:cNvPr id="45059" name="Slide Number Placeholder 3"/>
          <p:cNvSpPr txBox="1">
            <a:spLocks noGrp="1"/>
          </p:cNvSpPr>
          <p:nvPr/>
        </p:nvSpPr>
        <p:spPr bwMode="auto">
          <a:xfrm>
            <a:off x="3884613" y="8684320"/>
            <a:ext cx="2971800" cy="45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E10E0CD2-D051-9543-854C-8DFF0EF7907F}" type="slidenum">
              <a:rPr lang="en-US" sz="1200"/>
              <a:pPr algn="r" eaLnBrk="1" hangingPunct="1"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55B6D-31CC-4AE7-9059-7C3C9675A8A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41467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On-site generation (source-agnostic), backup storage, metering.</a:t>
            </a: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Communications and information management systems.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883" indent="-28572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898" indent="-22858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057" indent="-22858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217" indent="-22858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376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535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695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5854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6F239D7-99E8-4A4C-8B66-F561629B4577}" type="slidenum">
              <a:rPr lang="en-US" sz="1200">
                <a:solidFill>
                  <a:srgbClr val="000000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Shared solar idea in images – 90 seconds</a:t>
            </a:r>
          </a:p>
        </p:txBody>
      </p:sp>
      <p:sp>
        <p:nvSpPr>
          <p:cNvPr id="19354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414" y="8685895"/>
            <a:ext cx="2972098" cy="45659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6486" tIns="43243" rIns="86486" bIns="43243"/>
          <a:lstStyle/>
          <a:p>
            <a:fld id="{0D8DE85F-62B4-495B-9133-6C2F4B982063}" type="slidenum">
              <a:rPr lang="en-US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2 – Sub-Region area of </a:t>
            </a:r>
            <a:r>
              <a:rPr lang="en-US" sz="1000" dirty="0">
                <a:ea typeface="ＭＳ Ｐゴシック" charset="-128"/>
                <a:cs typeface="ＭＳ Ｐゴシック" charset="-128"/>
              </a:rPr>
              <a:t>SANO NGGOANG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55B6D-31CC-4AE7-9059-7C3C9675A8A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5011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2 – Sub-Region area of </a:t>
            </a:r>
            <a:r>
              <a:rPr lang="en-US" sz="1000" dirty="0">
                <a:ea typeface="ＭＳ Ｐゴシック" charset="-128"/>
                <a:cs typeface="ＭＳ Ｐゴシック" charset="-128"/>
              </a:rPr>
              <a:t>SANO NGGOANG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55B6D-31CC-4AE7-9059-7C3C9675A8A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5011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87B53B-BD52-0B44-9BF5-38A58BC682E9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Scenario 231: @ 240 kWh per Year – Showing West Flores Proposed and Existing Grid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55B6D-31CC-4AE7-9059-7C3C9675A8A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49703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55B6D-31CC-4AE7-9059-7C3C9675A8A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83708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55B6D-31CC-4AE7-9059-7C3C9675A8A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5807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55B6D-31CC-4AE7-9059-7C3C9675A8A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8803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55B6D-31CC-4AE7-9059-7C3C9675A8A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06488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2211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86914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5621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18115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61707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70135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43024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74200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42014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21475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8226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56E33-85A7-4545-8943-03B5FCBA499E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AAF3A-C63A-5048-BA77-5363E410AD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76638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827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b="1" dirty="0" smtClean="0"/>
              <a:t>Indonesia NEP - Least cost electrification investment plan </a:t>
            </a:r>
            <a:br>
              <a:rPr lang="en-US" sz="2700" b="1" dirty="0" smtClean="0"/>
            </a:br>
            <a:r>
              <a:rPr lang="en-US" sz="2700" b="1" dirty="0" smtClean="0"/>
              <a:t>coordinated grid &amp; off-grid access rollout,  technology choice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7500"/>
            <a:ext cx="8229600" cy="49577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Prepare a least-cost electrification roll-out plan for grid and off-grid communities </a:t>
            </a:r>
            <a:r>
              <a:rPr lang="en-US" sz="2400" b="1" i="1" dirty="0" smtClean="0"/>
              <a:t>to meet national  targets by beneficiary type</a:t>
            </a:r>
          </a:p>
          <a:p>
            <a:endParaRPr lang="en-US" sz="2400" dirty="0" smtClean="0"/>
          </a:p>
          <a:p>
            <a:r>
              <a:rPr lang="en-US" sz="2400" dirty="0" smtClean="0"/>
              <a:t>Key digitized geo-referenced data layers for spatial least cost electrification rollout planning and costing platform </a:t>
            </a:r>
          </a:p>
          <a:p>
            <a:endParaRPr lang="en-US" sz="2400" dirty="0" smtClean="0"/>
          </a:p>
          <a:p>
            <a:pPr marL="742950" lvl="2" indent="-342900">
              <a:buNone/>
            </a:pPr>
            <a:r>
              <a:rPr lang="en-US" dirty="0" smtClean="0"/>
              <a:t>- -   Where are the MV lines today</a:t>
            </a:r>
          </a:p>
          <a:p>
            <a:pPr lvl="1"/>
            <a:r>
              <a:rPr lang="en-US" sz="2400" dirty="0" smtClean="0"/>
              <a:t>Population settlements and patterns </a:t>
            </a:r>
          </a:p>
          <a:p>
            <a:pPr lvl="1"/>
            <a:r>
              <a:rPr lang="en-US" sz="2400" dirty="0" smtClean="0"/>
              <a:t>Where are the schools, clinics, administrative centers 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Earth Institute modeling platform – proof of concept funded and managed by World Bank (Kenya, Senegal, Rwanda)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158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j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15363" name="Picture 4" descr="1-Scenario-231-240kWh-Flo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200" y="-457200"/>
            <a:ext cx="100584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5" descr="Scenario-231-240kWh-West_Flor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200" y="-432197"/>
            <a:ext cx="100584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2172" y="4339828"/>
            <a:ext cx="2678906" cy="2143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4291" tIns="32146" rIns="64291" bIns="32146"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316F-5566-4153-B278-91E64A609C7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Left-Right Arrow 7"/>
          <p:cNvSpPr/>
          <p:nvPr/>
        </p:nvSpPr>
        <p:spPr>
          <a:xfrm>
            <a:off x="6232922" y="6429375"/>
            <a:ext cx="1125141" cy="160734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4291" tIns="32146" rIns="64291" bIns="32146"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4491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j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17411" name="Picture 4" descr="Scenario-236-300kWh-West_Flore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200" y="-457200"/>
            <a:ext cx="100584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2172" y="4339828"/>
            <a:ext cx="2678906" cy="2143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4291" tIns="32146" rIns="64291" bIns="32146"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429B-94E7-4C91-9CE1-22AC128F42B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8932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j-cs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18435" name="Picture 4" descr="Scenario-235-360kWh-West_Flore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200" y="-457200"/>
            <a:ext cx="100584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2172" y="4339828"/>
            <a:ext cx="2678906" cy="2143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4291" tIns="32146" rIns="64291" bIns="32146"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429B-94E7-4C91-9CE1-22AC128F42B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2555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j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19459" name="Picture 4" descr="Scenario-237-420kWh-West_Flore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200" y="-457200"/>
            <a:ext cx="100584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2172" y="4339828"/>
            <a:ext cx="2678906" cy="2143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4291" tIns="32146" rIns="64291" bIns="32146"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429B-94E7-4C91-9CE1-22AC128F42B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949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j-cs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  <p:pic>
        <p:nvPicPr>
          <p:cNvPr id="20483" name="Picture 4" descr="5-Scenario-230-480kWh-West_Flores-with-Mini_Gri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200" y="-457200"/>
            <a:ext cx="100584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5" descr="5-Scenario-230-480kWh-Flore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200" y="-457200"/>
            <a:ext cx="100584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 descr="5-Scenario-230-480kWh-West_Flores-with-Mini_Gri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200" y="-457200"/>
            <a:ext cx="100584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7" descr="5-Scenario-230-480kWh-West_Flore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200" y="-457200"/>
            <a:ext cx="100584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2172" y="4339828"/>
            <a:ext cx="2678906" cy="2143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4291" tIns="32146" rIns="64291" bIns="32146"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429B-94E7-4C91-9CE1-22AC128F42B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2101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17647" y="808196"/>
            <a:ext cx="9086022" cy="48710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562" y="1681120"/>
            <a:ext cx="3734266" cy="47437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800" dirty="0"/>
              <a:t>All Flores Island Group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8594" y="1017984"/>
            <a:ext cx="3375422" cy="2678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4291" tIns="32146" rIns="64291" bIns="32146"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429B-94E7-4C91-9CE1-22AC128F42B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543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6036" y="-65003"/>
            <a:ext cx="9408361" cy="727009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48471" y="910828"/>
            <a:ext cx="2152154" cy="910828"/>
          </a:xfrm>
          <a:prstGeom prst="rect">
            <a:avLst/>
          </a:prstGeom>
          <a:solidFill>
            <a:schemeClr val="bg1"/>
          </a:solidFill>
        </p:spPr>
        <p:txBody>
          <a:bodyPr vert="horz" lIns="91430" tIns="45716" rIns="91430" bIns="4571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West Flores Island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429B-94E7-4C91-9CE1-22AC128F42B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5378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" y="1054100"/>
            <a:ext cx="8229600" cy="424180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Indonesia NEP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Least cost electrification configurations by settlement size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68557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39328" y="589360"/>
            <a:ext cx="8458200" cy="76200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Grid “least-cost” expansion settlements</a:t>
            </a:r>
            <a:endParaRPr lang="en-US" sz="2800" dirty="0"/>
          </a:p>
        </p:txBody>
      </p:sp>
      <p:sp>
        <p:nvSpPr>
          <p:cNvPr id="6" name="Oval 5"/>
          <p:cNvSpPr/>
          <p:nvPr/>
        </p:nvSpPr>
        <p:spPr>
          <a:xfrm rot="19242693">
            <a:off x="1769555" y="2530355"/>
            <a:ext cx="4289460" cy="1479394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spcCol="0" rtlCol="0" anchor="ctr"/>
          <a:lstStyle/>
          <a:p>
            <a:pPr algn="ctr"/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55361450"/>
              </p:ext>
            </p:extLst>
          </p:nvPr>
        </p:nvGraphicFramePr>
        <p:xfrm>
          <a:off x="232172" y="1500187"/>
          <a:ext cx="8622202" cy="5229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429B-94E7-4C91-9CE1-22AC128F42B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9185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2172" y="428625"/>
            <a:ext cx="8686800" cy="1125141"/>
          </a:xfrm>
        </p:spPr>
        <p:txBody>
          <a:bodyPr>
            <a:noAutofit/>
          </a:bodyPr>
          <a:lstStyle/>
          <a:p>
            <a:r>
              <a:rPr lang="en-US" sz="2500" b="1" dirty="0">
                <a:solidFill>
                  <a:srgbClr val="FF0000"/>
                </a:solidFill>
              </a:rPr>
              <a:t/>
            </a:r>
            <a:br>
              <a:rPr lang="en-US" sz="2500" b="1" dirty="0">
                <a:solidFill>
                  <a:srgbClr val="FF0000"/>
                </a:solidFill>
              </a:rPr>
            </a:br>
            <a:r>
              <a:rPr lang="en-US" sz="2500" dirty="0"/>
              <a:t> Proposed Grid: 166,000 HHs</a:t>
            </a:r>
            <a:r>
              <a:rPr lang="en-US" sz="2500" b="1" dirty="0">
                <a:solidFill>
                  <a:srgbClr val="FF0000"/>
                </a:solidFill>
              </a:rPr>
              <a:t/>
            </a:r>
            <a:br>
              <a:rPr lang="en-US" sz="2500" b="1" dirty="0">
                <a:solidFill>
                  <a:srgbClr val="FF0000"/>
                </a:solidFill>
              </a:rPr>
            </a:br>
            <a:r>
              <a:rPr lang="en-US" sz="2500" dirty="0"/>
              <a:t>Village Solar Mini-Grid: 84,000 HHs</a:t>
            </a:r>
            <a:br>
              <a:rPr lang="en-US" sz="2500" dirty="0"/>
            </a:br>
            <a:endParaRPr lang="en-US" sz="2500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16264146"/>
              </p:ext>
            </p:extLst>
          </p:nvPr>
        </p:nvGraphicFramePr>
        <p:xfrm>
          <a:off x="285750" y="1553766"/>
          <a:ext cx="8572500" cy="5089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429B-94E7-4C91-9CE1-22AC128F42B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5928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01"/>
          <p:cNvPicPr>
            <a:picLocks noChangeAspect="1"/>
          </p:cNvPicPr>
          <p:nvPr/>
        </p:nvPicPr>
        <p:blipFill>
          <a:blip r:embed="rId3" cstate="email">
            <a:alphaModFix amt="39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62001"/>
            <a:ext cx="9037027" cy="5795963"/>
          </a:xfrm>
          <a:prstGeom prst="rect">
            <a:avLst/>
          </a:prstGeom>
          <a:solidFill>
            <a:srgbClr val="00FF00">
              <a:alpha val="38823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400" dirty="0" smtClean="0">
                <a:solidFill>
                  <a:srgbClr val="10253F"/>
                </a:solidFill>
                <a:ea typeface="+mn-ea"/>
                <a:cs typeface="Arial" charset="0"/>
              </a:rPr>
              <a:t>BEFORE: </a:t>
            </a:r>
            <a:r>
              <a:rPr lang="en-US" sz="2000" dirty="0" smtClean="0">
                <a:solidFill>
                  <a:srgbClr val="10253F"/>
                </a:solidFill>
                <a:ea typeface="+mn-ea"/>
                <a:cs typeface="Arial" charset="0"/>
              </a:rPr>
              <a:t>Electricity Access Maps Used Prior to EI Data Collection Efforts </a:t>
            </a:r>
          </a:p>
          <a:p>
            <a:pPr algn="ctr">
              <a:defRPr/>
            </a:pPr>
            <a:r>
              <a:rPr lang="id-ID" sz="2000" dirty="0" smtClean="0">
                <a:solidFill>
                  <a:srgbClr val="10253F"/>
                </a:solidFill>
                <a:ea typeface="+mn-ea"/>
                <a:cs typeface="Arial" charset="0"/>
              </a:rPr>
              <a:t>(Eastern Indonesia, 9/2012)</a:t>
            </a:r>
            <a:endParaRPr lang="en-US" sz="2000" dirty="0">
              <a:solidFill>
                <a:srgbClr val="10253F"/>
              </a:solidFill>
              <a:ea typeface="+mn-ea"/>
              <a:cs typeface="Arial" charset="0"/>
            </a:endParaRPr>
          </a:p>
        </p:txBody>
      </p:sp>
      <p:sp>
        <p:nvSpPr>
          <p:cNvPr id="44038" name="Oval 202"/>
          <p:cNvSpPr>
            <a:spLocks noChangeAspect="1" noChangeArrowheads="1"/>
          </p:cNvSpPr>
          <p:nvPr/>
        </p:nvSpPr>
        <p:spPr bwMode="auto">
          <a:xfrm>
            <a:off x="2878015" y="6005514"/>
            <a:ext cx="54220" cy="66675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d-ID">
              <a:latin typeface="Calibri" charset="0"/>
            </a:endParaRPr>
          </a:p>
        </p:txBody>
      </p:sp>
      <p:grpSp>
        <p:nvGrpSpPr>
          <p:cNvPr id="44039" name="Group 178"/>
          <p:cNvGrpSpPr>
            <a:grpSpLocks/>
          </p:cNvGrpSpPr>
          <p:nvPr/>
        </p:nvGrpSpPr>
        <p:grpSpPr bwMode="auto">
          <a:xfrm>
            <a:off x="778120" y="1235075"/>
            <a:ext cx="6901962" cy="4783138"/>
            <a:chOff x="848850" y="1272796"/>
            <a:chExt cx="6901960" cy="4783610"/>
          </a:xfrm>
        </p:grpSpPr>
        <p:sp>
          <p:nvSpPr>
            <p:cNvPr id="180" name="Freeform 179"/>
            <p:cNvSpPr/>
            <p:nvPr/>
          </p:nvSpPr>
          <p:spPr>
            <a:xfrm>
              <a:off x="7240856" y="3133530"/>
              <a:ext cx="509954" cy="465184"/>
            </a:xfrm>
            <a:custGeom>
              <a:avLst/>
              <a:gdLst>
                <a:gd name="connsiteX0" fmla="*/ 243840 w 415637"/>
                <a:gd name="connsiteY0" fmla="*/ 83127 h 532014"/>
                <a:gd name="connsiteX1" fmla="*/ 99753 w 415637"/>
                <a:gd name="connsiteY1" fmla="*/ 144087 h 532014"/>
                <a:gd name="connsiteX2" fmla="*/ 72044 w 415637"/>
                <a:gd name="connsiteY2" fmla="*/ 216131 h 532014"/>
                <a:gd name="connsiteX3" fmla="*/ 0 w 415637"/>
                <a:gd name="connsiteY3" fmla="*/ 304800 h 532014"/>
                <a:gd name="connsiteX4" fmla="*/ 44335 w 415637"/>
                <a:gd name="connsiteY4" fmla="*/ 421178 h 532014"/>
                <a:gd name="connsiteX5" fmla="*/ 116379 w 415637"/>
                <a:gd name="connsiteY5" fmla="*/ 426720 h 532014"/>
                <a:gd name="connsiteX6" fmla="*/ 160713 w 415637"/>
                <a:gd name="connsiteY6" fmla="*/ 454429 h 532014"/>
                <a:gd name="connsiteX7" fmla="*/ 221673 w 415637"/>
                <a:gd name="connsiteY7" fmla="*/ 515389 h 532014"/>
                <a:gd name="connsiteX8" fmla="*/ 282633 w 415637"/>
                <a:gd name="connsiteY8" fmla="*/ 526472 h 532014"/>
                <a:gd name="connsiteX9" fmla="*/ 310342 w 415637"/>
                <a:gd name="connsiteY9" fmla="*/ 532014 h 532014"/>
                <a:gd name="connsiteX10" fmla="*/ 365760 w 415637"/>
                <a:gd name="connsiteY10" fmla="*/ 410094 h 532014"/>
                <a:gd name="connsiteX11" fmla="*/ 349135 w 415637"/>
                <a:gd name="connsiteY11" fmla="*/ 360218 h 532014"/>
                <a:gd name="connsiteX12" fmla="*/ 349135 w 415637"/>
                <a:gd name="connsiteY12" fmla="*/ 343592 h 532014"/>
                <a:gd name="connsiteX13" fmla="*/ 354677 w 415637"/>
                <a:gd name="connsiteY13" fmla="*/ 249381 h 532014"/>
                <a:gd name="connsiteX14" fmla="*/ 415637 w 415637"/>
                <a:gd name="connsiteY14" fmla="*/ 171796 h 532014"/>
                <a:gd name="connsiteX15" fmla="*/ 299259 w 415637"/>
                <a:gd name="connsiteY15" fmla="*/ 0 h 532014"/>
                <a:gd name="connsiteX16" fmla="*/ 243840 w 415637"/>
                <a:gd name="connsiteY16" fmla="*/ 83127 h 532014"/>
                <a:gd name="connsiteX0" fmla="*/ 243840 w 415637"/>
                <a:gd name="connsiteY0" fmla="*/ 0 h 448887"/>
                <a:gd name="connsiteX1" fmla="*/ 99753 w 415637"/>
                <a:gd name="connsiteY1" fmla="*/ 60960 h 448887"/>
                <a:gd name="connsiteX2" fmla="*/ 72044 w 415637"/>
                <a:gd name="connsiteY2" fmla="*/ 133004 h 448887"/>
                <a:gd name="connsiteX3" fmla="*/ 0 w 415637"/>
                <a:gd name="connsiteY3" fmla="*/ 221673 h 448887"/>
                <a:gd name="connsiteX4" fmla="*/ 44335 w 415637"/>
                <a:gd name="connsiteY4" fmla="*/ 338051 h 448887"/>
                <a:gd name="connsiteX5" fmla="*/ 116379 w 415637"/>
                <a:gd name="connsiteY5" fmla="*/ 343593 h 448887"/>
                <a:gd name="connsiteX6" fmla="*/ 160713 w 415637"/>
                <a:gd name="connsiteY6" fmla="*/ 371302 h 448887"/>
                <a:gd name="connsiteX7" fmla="*/ 221673 w 415637"/>
                <a:gd name="connsiteY7" fmla="*/ 432262 h 448887"/>
                <a:gd name="connsiteX8" fmla="*/ 282633 w 415637"/>
                <a:gd name="connsiteY8" fmla="*/ 443345 h 448887"/>
                <a:gd name="connsiteX9" fmla="*/ 310342 w 415637"/>
                <a:gd name="connsiteY9" fmla="*/ 448887 h 448887"/>
                <a:gd name="connsiteX10" fmla="*/ 365760 w 415637"/>
                <a:gd name="connsiteY10" fmla="*/ 326967 h 448887"/>
                <a:gd name="connsiteX11" fmla="*/ 349135 w 415637"/>
                <a:gd name="connsiteY11" fmla="*/ 277091 h 448887"/>
                <a:gd name="connsiteX12" fmla="*/ 349135 w 415637"/>
                <a:gd name="connsiteY12" fmla="*/ 260465 h 448887"/>
                <a:gd name="connsiteX13" fmla="*/ 354677 w 415637"/>
                <a:gd name="connsiteY13" fmla="*/ 166254 h 448887"/>
                <a:gd name="connsiteX14" fmla="*/ 415637 w 415637"/>
                <a:gd name="connsiteY14" fmla="*/ 88669 h 448887"/>
                <a:gd name="connsiteX15" fmla="*/ 243840 w 415637"/>
                <a:gd name="connsiteY15" fmla="*/ 0 h 448887"/>
                <a:gd name="connsiteX0" fmla="*/ 243840 w 365760"/>
                <a:gd name="connsiteY0" fmla="*/ 0 h 448887"/>
                <a:gd name="connsiteX1" fmla="*/ 99753 w 365760"/>
                <a:gd name="connsiteY1" fmla="*/ 60960 h 448887"/>
                <a:gd name="connsiteX2" fmla="*/ 72044 w 365760"/>
                <a:gd name="connsiteY2" fmla="*/ 133004 h 448887"/>
                <a:gd name="connsiteX3" fmla="*/ 0 w 365760"/>
                <a:gd name="connsiteY3" fmla="*/ 221673 h 448887"/>
                <a:gd name="connsiteX4" fmla="*/ 44335 w 365760"/>
                <a:gd name="connsiteY4" fmla="*/ 338051 h 448887"/>
                <a:gd name="connsiteX5" fmla="*/ 116379 w 365760"/>
                <a:gd name="connsiteY5" fmla="*/ 343593 h 448887"/>
                <a:gd name="connsiteX6" fmla="*/ 160713 w 365760"/>
                <a:gd name="connsiteY6" fmla="*/ 371302 h 448887"/>
                <a:gd name="connsiteX7" fmla="*/ 221673 w 365760"/>
                <a:gd name="connsiteY7" fmla="*/ 432262 h 448887"/>
                <a:gd name="connsiteX8" fmla="*/ 282633 w 365760"/>
                <a:gd name="connsiteY8" fmla="*/ 443345 h 448887"/>
                <a:gd name="connsiteX9" fmla="*/ 310342 w 365760"/>
                <a:gd name="connsiteY9" fmla="*/ 448887 h 448887"/>
                <a:gd name="connsiteX10" fmla="*/ 365760 w 365760"/>
                <a:gd name="connsiteY10" fmla="*/ 326967 h 448887"/>
                <a:gd name="connsiteX11" fmla="*/ 349135 w 365760"/>
                <a:gd name="connsiteY11" fmla="*/ 277091 h 448887"/>
                <a:gd name="connsiteX12" fmla="*/ 349135 w 365760"/>
                <a:gd name="connsiteY12" fmla="*/ 260465 h 448887"/>
                <a:gd name="connsiteX13" fmla="*/ 354677 w 365760"/>
                <a:gd name="connsiteY13" fmla="*/ 166254 h 448887"/>
                <a:gd name="connsiteX14" fmla="*/ 243840 w 365760"/>
                <a:gd name="connsiteY14" fmla="*/ 0 h 448887"/>
                <a:gd name="connsiteX0" fmla="*/ 210589 w 365760"/>
                <a:gd name="connsiteY0" fmla="*/ 0 h 415636"/>
                <a:gd name="connsiteX1" fmla="*/ 99753 w 365760"/>
                <a:gd name="connsiteY1" fmla="*/ 27709 h 415636"/>
                <a:gd name="connsiteX2" fmla="*/ 72044 w 365760"/>
                <a:gd name="connsiteY2" fmla="*/ 99753 h 415636"/>
                <a:gd name="connsiteX3" fmla="*/ 0 w 365760"/>
                <a:gd name="connsiteY3" fmla="*/ 188422 h 415636"/>
                <a:gd name="connsiteX4" fmla="*/ 44335 w 365760"/>
                <a:gd name="connsiteY4" fmla="*/ 304800 h 415636"/>
                <a:gd name="connsiteX5" fmla="*/ 116379 w 365760"/>
                <a:gd name="connsiteY5" fmla="*/ 310342 h 415636"/>
                <a:gd name="connsiteX6" fmla="*/ 160713 w 365760"/>
                <a:gd name="connsiteY6" fmla="*/ 338051 h 415636"/>
                <a:gd name="connsiteX7" fmla="*/ 221673 w 365760"/>
                <a:gd name="connsiteY7" fmla="*/ 399011 h 415636"/>
                <a:gd name="connsiteX8" fmla="*/ 282633 w 365760"/>
                <a:gd name="connsiteY8" fmla="*/ 410094 h 415636"/>
                <a:gd name="connsiteX9" fmla="*/ 310342 w 365760"/>
                <a:gd name="connsiteY9" fmla="*/ 415636 h 415636"/>
                <a:gd name="connsiteX10" fmla="*/ 365760 w 365760"/>
                <a:gd name="connsiteY10" fmla="*/ 293716 h 415636"/>
                <a:gd name="connsiteX11" fmla="*/ 349135 w 365760"/>
                <a:gd name="connsiteY11" fmla="*/ 243840 h 415636"/>
                <a:gd name="connsiteX12" fmla="*/ 349135 w 365760"/>
                <a:gd name="connsiteY12" fmla="*/ 227214 h 415636"/>
                <a:gd name="connsiteX13" fmla="*/ 354677 w 365760"/>
                <a:gd name="connsiteY13" fmla="*/ 133003 h 415636"/>
                <a:gd name="connsiteX14" fmla="*/ 210589 w 365760"/>
                <a:gd name="connsiteY14" fmla="*/ 0 h 415636"/>
                <a:gd name="connsiteX0" fmla="*/ 210589 w 365760"/>
                <a:gd name="connsiteY0" fmla="*/ 0 h 415636"/>
                <a:gd name="connsiteX1" fmla="*/ 99753 w 365760"/>
                <a:gd name="connsiteY1" fmla="*/ 27709 h 415636"/>
                <a:gd name="connsiteX2" fmla="*/ 72044 w 365760"/>
                <a:gd name="connsiteY2" fmla="*/ 99753 h 415636"/>
                <a:gd name="connsiteX3" fmla="*/ 0 w 365760"/>
                <a:gd name="connsiteY3" fmla="*/ 188422 h 415636"/>
                <a:gd name="connsiteX4" fmla="*/ 44335 w 365760"/>
                <a:gd name="connsiteY4" fmla="*/ 304800 h 415636"/>
                <a:gd name="connsiteX5" fmla="*/ 116379 w 365760"/>
                <a:gd name="connsiteY5" fmla="*/ 310342 h 415636"/>
                <a:gd name="connsiteX6" fmla="*/ 160713 w 365760"/>
                <a:gd name="connsiteY6" fmla="*/ 338051 h 415636"/>
                <a:gd name="connsiteX7" fmla="*/ 221673 w 365760"/>
                <a:gd name="connsiteY7" fmla="*/ 399011 h 415636"/>
                <a:gd name="connsiteX8" fmla="*/ 282633 w 365760"/>
                <a:gd name="connsiteY8" fmla="*/ 410094 h 415636"/>
                <a:gd name="connsiteX9" fmla="*/ 310342 w 365760"/>
                <a:gd name="connsiteY9" fmla="*/ 415636 h 415636"/>
                <a:gd name="connsiteX10" fmla="*/ 365760 w 365760"/>
                <a:gd name="connsiteY10" fmla="*/ 293716 h 415636"/>
                <a:gd name="connsiteX11" fmla="*/ 349135 w 365760"/>
                <a:gd name="connsiteY11" fmla="*/ 243840 h 415636"/>
                <a:gd name="connsiteX12" fmla="*/ 349135 w 365760"/>
                <a:gd name="connsiteY12" fmla="*/ 227214 h 415636"/>
                <a:gd name="connsiteX13" fmla="*/ 354677 w 365760"/>
                <a:gd name="connsiteY13" fmla="*/ 133003 h 415636"/>
                <a:gd name="connsiteX14" fmla="*/ 210589 w 365760"/>
                <a:gd name="connsiteY14" fmla="*/ 0 h 4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5760" h="415636">
                  <a:moveTo>
                    <a:pt x="210589" y="0"/>
                  </a:moveTo>
                  <a:lnTo>
                    <a:pt x="99753" y="27709"/>
                  </a:lnTo>
                  <a:lnTo>
                    <a:pt x="72044" y="99753"/>
                  </a:lnTo>
                  <a:lnTo>
                    <a:pt x="0" y="188422"/>
                  </a:lnTo>
                  <a:lnTo>
                    <a:pt x="44335" y="304800"/>
                  </a:lnTo>
                  <a:lnTo>
                    <a:pt x="116379" y="310342"/>
                  </a:lnTo>
                  <a:lnTo>
                    <a:pt x="160713" y="338051"/>
                  </a:lnTo>
                  <a:lnTo>
                    <a:pt x="221673" y="399011"/>
                  </a:lnTo>
                  <a:cubicBezTo>
                    <a:pt x="275156" y="410895"/>
                    <a:pt x="254518" y="410094"/>
                    <a:pt x="282633" y="410094"/>
                  </a:cubicBezTo>
                  <a:lnTo>
                    <a:pt x="310342" y="415636"/>
                  </a:lnTo>
                  <a:lnTo>
                    <a:pt x="365760" y="293716"/>
                  </a:lnTo>
                  <a:cubicBezTo>
                    <a:pt x="348486" y="247652"/>
                    <a:pt x="349135" y="265165"/>
                    <a:pt x="349135" y="243840"/>
                  </a:cubicBezTo>
                  <a:lnTo>
                    <a:pt x="349135" y="227214"/>
                  </a:lnTo>
                  <a:cubicBezTo>
                    <a:pt x="354923" y="140401"/>
                    <a:pt x="354677" y="171858"/>
                    <a:pt x="354677" y="133003"/>
                  </a:cubicBezTo>
                  <a:cubicBezTo>
                    <a:pt x="306648" y="88669"/>
                    <a:pt x="314036" y="44334"/>
                    <a:pt x="210589" y="0"/>
                  </a:cubicBezTo>
                  <a:close/>
                </a:path>
              </a:pathLst>
            </a:custGeom>
            <a:solidFill>
              <a:srgbClr val="00FF00">
                <a:alpha val="75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1" name="Freeform 180"/>
            <p:cNvSpPr/>
            <p:nvPr/>
          </p:nvSpPr>
          <p:spPr>
            <a:xfrm>
              <a:off x="6798310" y="3501866"/>
              <a:ext cx="509954" cy="392152"/>
            </a:xfrm>
            <a:custGeom>
              <a:avLst/>
              <a:gdLst>
                <a:gd name="connsiteX0" fmla="*/ 243840 w 415637"/>
                <a:gd name="connsiteY0" fmla="*/ 83127 h 532014"/>
                <a:gd name="connsiteX1" fmla="*/ 99753 w 415637"/>
                <a:gd name="connsiteY1" fmla="*/ 144087 h 532014"/>
                <a:gd name="connsiteX2" fmla="*/ 72044 w 415637"/>
                <a:gd name="connsiteY2" fmla="*/ 216131 h 532014"/>
                <a:gd name="connsiteX3" fmla="*/ 0 w 415637"/>
                <a:gd name="connsiteY3" fmla="*/ 304800 h 532014"/>
                <a:gd name="connsiteX4" fmla="*/ 44335 w 415637"/>
                <a:gd name="connsiteY4" fmla="*/ 421178 h 532014"/>
                <a:gd name="connsiteX5" fmla="*/ 116379 w 415637"/>
                <a:gd name="connsiteY5" fmla="*/ 426720 h 532014"/>
                <a:gd name="connsiteX6" fmla="*/ 160713 w 415637"/>
                <a:gd name="connsiteY6" fmla="*/ 454429 h 532014"/>
                <a:gd name="connsiteX7" fmla="*/ 221673 w 415637"/>
                <a:gd name="connsiteY7" fmla="*/ 515389 h 532014"/>
                <a:gd name="connsiteX8" fmla="*/ 282633 w 415637"/>
                <a:gd name="connsiteY8" fmla="*/ 526472 h 532014"/>
                <a:gd name="connsiteX9" fmla="*/ 310342 w 415637"/>
                <a:gd name="connsiteY9" fmla="*/ 532014 h 532014"/>
                <a:gd name="connsiteX10" fmla="*/ 365760 w 415637"/>
                <a:gd name="connsiteY10" fmla="*/ 410094 h 532014"/>
                <a:gd name="connsiteX11" fmla="*/ 349135 w 415637"/>
                <a:gd name="connsiteY11" fmla="*/ 360218 h 532014"/>
                <a:gd name="connsiteX12" fmla="*/ 349135 w 415637"/>
                <a:gd name="connsiteY12" fmla="*/ 343592 h 532014"/>
                <a:gd name="connsiteX13" fmla="*/ 354677 w 415637"/>
                <a:gd name="connsiteY13" fmla="*/ 249381 h 532014"/>
                <a:gd name="connsiteX14" fmla="*/ 415637 w 415637"/>
                <a:gd name="connsiteY14" fmla="*/ 171796 h 532014"/>
                <a:gd name="connsiteX15" fmla="*/ 299259 w 415637"/>
                <a:gd name="connsiteY15" fmla="*/ 0 h 532014"/>
                <a:gd name="connsiteX16" fmla="*/ 243840 w 415637"/>
                <a:gd name="connsiteY16" fmla="*/ 83127 h 532014"/>
                <a:gd name="connsiteX0" fmla="*/ 243840 w 415637"/>
                <a:gd name="connsiteY0" fmla="*/ 0 h 448887"/>
                <a:gd name="connsiteX1" fmla="*/ 99753 w 415637"/>
                <a:gd name="connsiteY1" fmla="*/ 60960 h 448887"/>
                <a:gd name="connsiteX2" fmla="*/ 72044 w 415637"/>
                <a:gd name="connsiteY2" fmla="*/ 133004 h 448887"/>
                <a:gd name="connsiteX3" fmla="*/ 0 w 415637"/>
                <a:gd name="connsiteY3" fmla="*/ 221673 h 448887"/>
                <a:gd name="connsiteX4" fmla="*/ 44335 w 415637"/>
                <a:gd name="connsiteY4" fmla="*/ 338051 h 448887"/>
                <a:gd name="connsiteX5" fmla="*/ 116379 w 415637"/>
                <a:gd name="connsiteY5" fmla="*/ 343593 h 448887"/>
                <a:gd name="connsiteX6" fmla="*/ 160713 w 415637"/>
                <a:gd name="connsiteY6" fmla="*/ 371302 h 448887"/>
                <a:gd name="connsiteX7" fmla="*/ 221673 w 415637"/>
                <a:gd name="connsiteY7" fmla="*/ 432262 h 448887"/>
                <a:gd name="connsiteX8" fmla="*/ 282633 w 415637"/>
                <a:gd name="connsiteY8" fmla="*/ 443345 h 448887"/>
                <a:gd name="connsiteX9" fmla="*/ 310342 w 415637"/>
                <a:gd name="connsiteY9" fmla="*/ 448887 h 448887"/>
                <a:gd name="connsiteX10" fmla="*/ 365760 w 415637"/>
                <a:gd name="connsiteY10" fmla="*/ 326967 h 448887"/>
                <a:gd name="connsiteX11" fmla="*/ 349135 w 415637"/>
                <a:gd name="connsiteY11" fmla="*/ 277091 h 448887"/>
                <a:gd name="connsiteX12" fmla="*/ 349135 w 415637"/>
                <a:gd name="connsiteY12" fmla="*/ 260465 h 448887"/>
                <a:gd name="connsiteX13" fmla="*/ 354677 w 415637"/>
                <a:gd name="connsiteY13" fmla="*/ 166254 h 448887"/>
                <a:gd name="connsiteX14" fmla="*/ 415637 w 415637"/>
                <a:gd name="connsiteY14" fmla="*/ 88669 h 448887"/>
                <a:gd name="connsiteX15" fmla="*/ 243840 w 415637"/>
                <a:gd name="connsiteY15" fmla="*/ 0 h 448887"/>
                <a:gd name="connsiteX0" fmla="*/ 243840 w 365760"/>
                <a:gd name="connsiteY0" fmla="*/ 0 h 448887"/>
                <a:gd name="connsiteX1" fmla="*/ 99753 w 365760"/>
                <a:gd name="connsiteY1" fmla="*/ 60960 h 448887"/>
                <a:gd name="connsiteX2" fmla="*/ 72044 w 365760"/>
                <a:gd name="connsiteY2" fmla="*/ 133004 h 448887"/>
                <a:gd name="connsiteX3" fmla="*/ 0 w 365760"/>
                <a:gd name="connsiteY3" fmla="*/ 221673 h 448887"/>
                <a:gd name="connsiteX4" fmla="*/ 44335 w 365760"/>
                <a:gd name="connsiteY4" fmla="*/ 338051 h 448887"/>
                <a:gd name="connsiteX5" fmla="*/ 116379 w 365760"/>
                <a:gd name="connsiteY5" fmla="*/ 343593 h 448887"/>
                <a:gd name="connsiteX6" fmla="*/ 160713 w 365760"/>
                <a:gd name="connsiteY6" fmla="*/ 371302 h 448887"/>
                <a:gd name="connsiteX7" fmla="*/ 221673 w 365760"/>
                <a:gd name="connsiteY7" fmla="*/ 432262 h 448887"/>
                <a:gd name="connsiteX8" fmla="*/ 282633 w 365760"/>
                <a:gd name="connsiteY8" fmla="*/ 443345 h 448887"/>
                <a:gd name="connsiteX9" fmla="*/ 310342 w 365760"/>
                <a:gd name="connsiteY9" fmla="*/ 448887 h 448887"/>
                <a:gd name="connsiteX10" fmla="*/ 365760 w 365760"/>
                <a:gd name="connsiteY10" fmla="*/ 326967 h 448887"/>
                <a:gd name="connsiteX11" fmla="*/ 349135 w 365760"/>
                <a:gd name="connsiteY11" fmla="*/ 277091 h 448887"/>
                <a:gd name="connsiteX12" fmla="*/ 349135 w 365760"/>
                <a:gd name="connsiteY12" fmla="*/ 260465 h 448887"/>
                <a:gd name="connsiteX13" fmla="*/ 354677 w 365760"/>
                <a:gd name="connsiteY13" fmla="*/ 166254 h 448887"/>
                <a:gd name="connsiteX14" fmla="*/ 243840 w 365760"/>
                <a:gd name="connsiteY14" fmla="*/ 0 h 448887"/>
                <a:gd name="connsiteX0" fmla="*/ 210589 w 365760"/>
                <a:gd name="connsiteY0" fmla="*/ 0 h 415636"/>
                <a:gd name="connsiteX1" fmla="*/ 99753 w 365760"/>
                <a:gd name="connsiteY1" fmla="*/ 27709 h 415636"/>
                <a:gd name="connsiteX2" fmla="*/ 72044 w 365760"/>
                <a:gd name="connsiteY2" fmla="*/ 99753 h 415636"/>
                <a:gd name="connsiteX3" fmla="*/ 0 w 365760"/>
                <a:gd name="connsiteY3" fmla="*/ 188422 h 415636"/>
                <a:gd name="connsiteX4" fmla="*/ 44335 w 365760"/>
                <a:gd name="connsiteY4" fmla="*/ 304800 h 415636"/>
                <a:gd name="connsiteX5" fmla="*/ 116379 w 365760"/>
                <a:gd name="connsiteY5" fmla="*/ 310342 h 415636"/>
                <a:gd name="connsiteX6" fmla="*/ 160713 w 365760"/>
                <a:gd name="connsiteY6" fmla="*/ 338051 h 415636"/>
                <a:gd name="connsiteX7" fmla="*/ 221673 w 365760"/>
                <a:gd name="connsiteY7" fmla="*/ 399011 h 415636"/>
                <a:gd name="connsiteX8" fmla="*/ 282633 w 365760"/>
                <a:gd name="connsiteY8" fmla="*/ 410094 h 415636"/>
                <a:gd name="connsiteX9" fmla="*/ 310342 w 365760"/>
                <a:gd name="connsiteY9" fmla="*/ 415636 h 415636"/>
                <a:gd name="connsiteX10" fmla="*/ 365760 w 365760"/>
                <a:gd name="connsiteY10" fmla="*/ 293716 h 415636"/>
                <a:gd name="connsiteX11" fmla="*/ 349135 w 365760"/>
                <a:gd name="connsiteY11" fmla="*/ 243840 h 415636"/>
                <a:gd name="connsiteX12" fmla="*/ 349135 w 365760"/>
                <a:gd name="connsiteY12" fmla="*/ 227214 h 415636"/>
                <a:gd name="connsiteX13" fmla="*/ 354677 w 365760"/>
                <a:gd name="connsiteY13" fmla="*/ 133003 h 415636"/>
                <a:gd name="connsiteX14" fmla="*/ 210589 w 365760"/>
                <a:gd name="connsiteY14" fmla="*/ 0 h 415636"/>
                <a:gd name="connsiteX0" fmla="*/ 210589 w 365760"/>
                <a:gd name="connsiteY0" fmla="*/ 0 h 415636"/>
                <a:gd name="connsiteX1" fmla="*/ 99753 w 365760"/>
                <a:gd name="connsiteY1" fmla="*/ 27709 h 415636"/>
                <a:gd name="connsiteX2" fmla="*/ 72044 w 365760"/>
                <a:gd name="connsiteY2" fmla="*/ 99753 h 415636"/>
                <a:gd name="connsiteX3" fmla="*/ 0 w 365760"/>
                <a:gd name="connsiteY3" fmla="*/ 188422 h 415636"/>
                <a:gd name="connsiteX4" fmla="*/ 44335 w 365760"/>
                <a:gd name="connsiteY4" fmla="*/ 304800 h 415636"/>
                <a:gd name="connsiteX5" fmla="*/ 116379 w 365760"/>
                <a:gd name="connsiteY5" fmla="*/ 310342 h 415636"/>
                <a:gd name="connsiteX6" fmla="*/ 160713 w 365760"/>
                <a:gd name="connsiteY6" fmla="*/ 338051 h 415636"/>
                <a:gd name="connsiteX7" fmla="*/ 221673 w 365760"/>
                <a:gd name="connsiteY7" fmla="*/ 399011 h 415636"/>
                <a:gd name="connsiteX8" fmla="*/ 282633 w 365760"/>
                <a:gd name="connsiteY8" fmla="*/ 410094 h 415636"/>
                <a:gd name="connsiteX9" fmla="*/ 310342 w 365760"/>
                <a:gd name="connsiteY9" fmla="*/ 415636 h 415636"/>
                <a:gd name="connsiteX10" fmla="*/ 365760 w 365760"/>
                <a:gd name="connsiteY10" fmla="*/ 293716 h 415636"/>
                <a:gd name="connsiteX11" fmla="*/ 349135 w 365760"/>
                <a:gd name="connsiteY11" fmla="*/ 243840 h 415636"/>
                <a:gd name="connsiteX12" fmla="*/ 349135 w 365760"/>
                <a:gd name="connsiteY12" fmla="*/ 227214 h 415636"/>
                <a:gd name="connsiteX13" fmla="*/ 354677 w 365760"/>
                <a:gd name="connsiteY13" fmla="*/ 133003 h 415636"/>
                <a:gd name="connsiteX14" fmla="*/ 210589 w 365760"/>
                <a:gd name="connsiteY14" fmla="*/ 0 h 415636"/>
                <a:gd name="connsiteX0" fmla="*/ 210589 w 365760"/>
                <a:gd name="connsiteY0" fmla="*/ 0 h 415636"/>
                <a:gd name="connsiteX1" fmla="*/ 134713 w 365760"/>
                <a:gd name="connsiteY1" fmla="*/ 103940 h 415636"/>
                <a:gd name="connsiteX2" fmla="*/ 72044 w 365760"/>
                <a:gd name="connsiteY2" fmla="*/ 99753 h 415636"/>
                <a:gd name="connsiteX3" fmla="*/ 0 w 365760"/>
                <a:gd name="connsiteY3" fmla="*/ 188422 h 415636"/>
                <a:gd name="connsiteX4" fmla="*/ 44335 w 365760"/>
                <a:gd name="connsiteY4" fmla="*/ 304800 h 415636"/>
                <a:gd name="connsiteX5" fmla="*/ 116379 w 365760"/>
                <a:gd name="connsiteY5" fmla="*/ 310342 h 415636"/>
                <a:gd name="connsiteX6" fmla="*/ 160713 w 365760"/>
                <a:gd name="connsiteY6" fmla="*/ 338051 h 415636"/>
                <a:gd name="connsiteX7" fmla="*/ 221673 w 365760"/>
                <a:gd name="connsiteY7" fmla="*/ 399011 h 415636"/>
                <a:gd name="connsiteX8" fmla="*/ 282633 w 365760"/>
                <a:gd name="connsiteY8" fmla="*/ 410094 h 415636"/>
                <a:gd name="connsiteX9" fmla="*/ 310342 w 365760"/>
                <a:gd name="connsiteY9" fmla="*/ 415636 h 415636"/>
                <a:gd name="connsiteX10" fmla="*/ 365760 w 365760"/>
                <a:gd name="connsiteY10" fmla="*/ 293716 h 415636"/>
                <a:gd name="connsiteX11" fmla="*/ 349135 w 365760"/>
                <a:gd name="connsiteY11" fmla="*/ 243840 h 415636"/>
                <a:gd name="connsiteX12" fmla="*/ 349135 w 365760"/>
                <a:gd name="connsiteY12" fmla="*/ 227214 h 415636"/>
                <a:gd name="connsiteX13" fmla="*/ 354677 w 365760"/>
                <a:gd name="connsiteY13" fmla="*/ 133003 h 415636"/>
                <a:gd name="connsiteX14" fmla="*/ 210589 w 365760"/>
                <a:gd name="connsiteY14" fmla="*/ 0 h 415636"/>
                <a:gd name="connsiteX0" fmla="*/ 219329 w 365760"/>
                <a:gd name="connsiteY0" fmla="*/ 0 h 350295"/>
                <a:gd name="connsiteX1" fmla="*/ 134713 w 365760"/>
                <a:gd name="connsiteY1" fmla="*/ 38599 h 350295"/>
                <a:gd name="connsiteX2" fmla="*/ 72044 w 365760"/>
                <a:gd name="connsiteY2" fmla="*/ 34412 h 350295"/>
                <a:gd name="connsiteX3" fmla="*/ 0 w 365760"/>
                <a:gd name="connsiteY3" fmla="*/ 123081 h 350295"/>
                <a:gd name="connsiteX4" fmla="*/ 44335 w 365760"/>
                <a:gd name="connsiteY4" fmla="*/ 239459 h 350295"/>
                <a:gd name="connsiteX5" fmla="*/ 116379 w 365760"/>
                <a:gd name="connsiteY5" fmla="*/ 245001 h 350295"/>
                <a:gd name="connsiteX6" fmla="*/ 160713 w 365760"/>
                <a:gd name="connsiteY6" fmla="*/ 272710 h 350295"/>
                <a:gd name="connsiteX7" fmla="*/ 221673 w 365760"/>
                <a:gd name="connsiteY7" fmla="*/ 333670 h 350295"/>
                <a:gd name="connsiteX8" fmla="*/ 282633 w 365760"/>
                <a:gd name="connsiteY8" fmla="*/ 344753 h 350295"/>
                <a:gd name="connsiteX9" fmla="*/ 310342 w 365760"/>
                <a:gd name="connsiteY9" fmla="*/ 350295 h 350295"/>
                <a:gd name="connsiteX10" fmla="*/ 365760 w 365760"/>
                <a:gd name="connsiteY10" fmla="*/ 228375 h 350295"/>
                <a:gd name="connsiteX11" fmla="*/ 349135 w 365760"/>
                <a:gd name="connsiteY11" fmla="*/ 178499 h 350295"/>
                <a:gd name="connsiteX12" fmla="*/ 349135 w 365760"/>
                <a:gd name="connsiteY12" fmla="*/ 161873 h 350295"/>
                <a:gd name="connsiteX13" fmla="*/ 354677 w 365760"/>
                <a:gd name="connsiteY13" fmla="*/ 67662 h 350295"/>
                <a:gd name="connsiteX14" fmla="*/ 219329 w 365760"/>
                <a:gd name="connsiteY14" fmla="*/ 0 h 350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5760" h="350295">
                  <a:moveTo>
                    <a:pt x="219329" y="0"/>
                  </a:moveTo>
                  <a:lnTo>
                    <a:pt x="134713" y="38599"/>
                  </a:lnTo>
                  <a:lnTo>
                    <a:pt x="72044" y="34412"/>
                  </a:lnTo>
                  <a:lnTo>
                    <a:pt x="0" y="123081"/>
                  </a:lnTo>
                  <a:lnTo>
                    <a:pt x="44335" y="239459"/>
                  </a:lnTo>
                  <a:lnTo>
                    <a:pt x="116379" y="245001"/>
                  </a:lnTo>
                  <a:lnTo>
                    <a:pt x="160713" y="272710"/>
                  </a:lnTo>
                  <a:lnTo>
                    <a:pt x="221673" y="333670"/>
                  </a:lnTo>
                  <a:cubicBezTo>
                    <a:pt x="275156" y="345554"/>
                    <a:pt x="254518" y="344753"/>
                    <a:pt x="282633" y="344753"/>
                  </a:cubicBezTo>
                  <a:lnTo>
                    <a:pt x="310342" y="350295"/>
                  </a:lnTo>
                  <a:lnTo>
                    <a:pt x="365760" y="228375"/>
                  </a:lnTo>
                  <a:cubicBezTo>
                    <a:pt x="348486" y="182311"/>
                    <a:pt x="349135" y="199824"/>
                    <a:pt x="349135" y="178499"/>
                  </a:cubicBezTo>
                  <a:lnTo>
                    <a:pt x="349135" y="161873"/>
                  </a:lnTo>
                  <a:cubicBezTo>
                    <a:pt x="354923" y="75060"/>
                    <a:pt x="354677" y="106517"/>
                    <a:pt x="354677" y="67662"/>
                  </a:cubicBezTo>
                  <a:cubicBezTo>
                    <a:pt x="306648" y="23328"/>
                    <a:pt x="322776" y="44334"/>
                    <a:pt x="219329" y="0"/>
                  </a:cubicBezTo>
                  <a:close/>
                </a:path>
              </a:pathLst>
            </a:custGeom>
            <a:solidFill>
              <a:srgbClr val="00FF00">
                <a:alpha val="75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2" name="Freeform 181"/>
            <p:cNvSpPr/>
            <p:nvPr/>
          </p:nvSpPr>
          <p:spPr>
            <a:xfrm>
              <a:off x="5363699" y="4873601"/>
              <a:ext cx="389792" cy="427080"/>
            </a:xfrm>
            <a:custGeom>
              <a:avLst/>
              <a:gdLst>
                <a:gd name="connsiteX0" fmla="*/ 200385 w 604938"/>
                <a:gd name="connsiteY0" fmla="*/ 177568 h 476826"/>
                <a:gd name="connsiteX1" fmla="*/ 133883 w 604938"/>
                <a:gd name="connsiteY1" fmla="*/ 194193 h 476826"/>
                <a:gd name="connsiteX2" fmla="*/ 106174 w 604938"/>
                <a:gd name="connsiteY2" fmla="*/ 210819 h 476826"/>
                <a:gd name="connsiteX3" fmla="*/ 50756 w 604938"/>
                <a:gd name="connsiteY3" fmla="*/ 354906 h 476826"/>
                <a:gd name="connsiteX4" fmla="*/ 6421 w 604938"/>
                <a:gd name="connsiteY4" fmla="*/ 388157 h 476826"/>
                <a:gd name="connsiteX5" fmla="*/ 880 w 604938"/>
                <a:gd name="connsiteY5" fmla="*/ 443575 h 476826"/>
                <a:gd name="connsiteX6" fmla="*/ 17505 w 604938"/>
                <a:gd name="connsiteY6" fmla="*/ 449117 h 476826"/>
                <a:gd name="connsiteX7" fmla="*/ 117258 w 604938"/>
                <a:gd name="connsiteY7" fmla="*/ 471284 h 476826"/>
                <a:gd name="connsiteX8" fmla="*/ 272429 w 604938"/>
                <a:gd name="connsiteY8" fmla="*/ 476826 h 476826"/>
                <a:gd name="connsiteX9" fmla="*/ 333389 w 604938"/>
                <a:gd name="connsiteY9" fmla="*/ 388157 h 476826"/>
                <a:gd name="connsiteX10" fmla="*/ 405432 w 604938"/>
                <a:gd name="connsiteY10" fmla="*/ 321655 h 476826"/>
                <a:gd name="connsiteX11" fmla="*/ 416516 w 604938"/>
                <a:gd name="connsiteY11" fmla="*/ 305030 h 476826"/>
                <a:gd name="connsiteX12" fmla="*/ 433141 w 604938"/>
                <a:gd name="connsiteY12" fmla="*/ 288404 h 476826"/>
                <a:gd name="connsiteX13" fmla="*/ 449767 w 604938"/>
                <a:gd name="connsiteY13" fmla="*/ 282862 h 476826"/>
                <a:gd name="connsiteX14" fmla="*/ 477476 w 604938"/>
                <a:gd name="connsiteY14" fmla="*/ 260695 h 476826"/>
                <a:gd name="connsiteX15" fmla="*/ 527352 w 604938"/>
                <a:gd name="connsiteY15" fmla="*/ 232986 h 476826"/>
                <a:gd name="connsiteX16" fmla="*/ 543978 w 604938"/>
                <a:gd name="connsiteY16" fmla="*/ 221902 h 476826"/>
                <a:gd name="connsiteX17" fmla="*/ 593854 w 604938"/>
                <a:gd name="connsiteY17" fmla="*/ 188651 h 476826"/>
                <a:gd name="connsiteX18" fmla="*/ 604938 w 604938"/>
                <a:gd name="connsiteY18" fmla="*/ 44564 h 476826"/>
                <a:gd name="connsiteX19" fmla="*/ 566145 w 604938"/>
                <a:gd name="connsiteY19" fmla="*/ 22397 h 476826"/>
                <a:gd name="connsiteX20" fmla="*/ 460851 w 604938"/>
                <a:gd name="connsiteY20" fmla="*/ 230 h 476826"/>
                <a:gd name="connsiteX21" fmla="*/ 416516 w 604938"/>
                <a:gd name="connsiteY21" fmla="*/ 230 h 476826"/>
                <a:gd name="connsiteX22" fmla="*/ 272429 w 604938"/>
                <a:gd name="connsiteY22" fmla="*/ 116608 h 476826"/>
                <a:gd name="connsiteX23" fmla="*/ 200385 w 604938"/>
                <a:gd name="connsiteY23" fmla="*/ 177568 h 476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4938" h="476826">
                  <a:moveTo>
                    <a:pt x="200385" y="177568"/>
                  </a:moveTo>
                  <a:lnTo>
                    <a:pt x="133883" y="194193"/>
                  </a:lnTo>
                  <a:lnTo>
                    <a:pt x="106174" y="210819"/>
                  </a:lnTo>
                  <a:lnTo>
                    <a:pt x="50756" y="354906"/>
                  </a:lnTo>
                  <a:lnTo>
                    <a:pt x="6421" y="388157"/>
                  </a:lnTo>
                  <a:cubicBezTo>
                    <a:pt x="4574" y="406630"/>
                    <a:pt x="-2441" y="425310"/>
                    <a:pt x="880" y="443575"/>
                  </a:cubicBezTo>
                  <a:cubicBezTo>
                    <a:pt x="1925" y="449322"/>
                    <a:pt x="17505" y="449117"/>
                    <a:pt x="17505" y="449117"/>
                  </a:cubicBezTo>
                  <a:lnTo>
                    <a:pt x="117258" y="471284"/>
                  </a:lnTo>
                  <a:lnTo>
                    <a:pt x="272429" y="476826"/>
                  </a:lnTo>
                  <a:lnTo>
                    <a:pt x="333389" y="388157"/>
                  </a:lnTo>
                  <a:cubicBezTo>
                    <a:pt x="345806" y="377514"/>
                    <a:pt x="395366" y="336753"/>
                    <a:pt x="405432" y="321655"/>
                  </a:cubicBezTo>
                  <a:cubicBezTo>
                    <a:pt x="409127" y="316113"/>
                    <a:pt x="412252" y="310147"/>
                    <a:pt x="416516" y="305030"/>
                  </a:cubicBezTo>
                  <a:cubicBezTo>
                    <a:pt x="421533" y="299009"/>
                    <a:pt x="426620" y="292751"/>
                    <a:pt x="433141" y="288404"/>
                  </a:cubicBezTo>
                  <a:cubicBezTo>
                    <a:pt x="438002" y="285163"/>
                    <a:pt x="449767" y="282862"/>
                    <a:pt x="449767" y="282862"/>
                  </a:cubicBezTo>
                  <a:lnTo>
                    <a:pt x="477476" y="260695"/>
                  </a:lnTo>
                  <a:cubicBezTo>
                    <a:pt x="494101" y="251459"/>
                    <a:pt x="510924" y="242569"/>
                    <a:pt x="527352" y="232986"/>
                  </a:cubicBezTo>
                  <a:cubicBezTo>
                    <a:pt x="533105" y="229630"/>
                    <a:pt x="543978" y="221902"/>
                    <a:pt x="543978" y="221902"/>
                  </a:cubicBezTo>
                  <a:lnTo>
                    <a:pt x="593854" y="188651"/>
                  </a:lnTo>
                  <a:lnTo>
                    <a:pt x="604938" y="44564"/>
                  </a:lnTo>
                  <a:lnTo>
                    <a:pt x="566145" y="22397"/>
                  </a:lnTo>
                  <a:cubicBezTo>
                    <a:pt x="487376" y="-3859"/>
                    <a:pt x="523009" y="230"/>
                    <a:pt x="460851" y="230"/>
                  </a:cubicBezTo>
                  <a:lnTo>
                    <a:pt x="416516" y="230"/>
                  </a:lnTo>
                  <a:lnTo>
                    <a:pt x="272429" y="116608"/>
                  </a:lnTo>
                  <a:lnTo>
                    <a:pt x="200385" y="177568"/>
                  </a:lnTo>
                  <a:close/>
                </a:path>
              </a:pathLst>
            </a:custGeom>
            <a:solidFill>
              <a:srgbClr val="00FF00">
                <a:alpha val="75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3" name="Freeform 182"/>
            <p:cNvSpPr/>
            <p:nvPr/>
          </p:nvSpPr>
          <p:spPr>
            <a:xfrm>
              <a:off x="4632472" y="5157792"/>
              <a:ext cx="298938" cy="303242"/>
            </a:xfrm>
            <a:custGeom>
              <a:avLst/>
              <a:gdLst>
                <a:gd name="connsiteX0" fmla="*/ 243840 w 415637"/>
                <a:gd name="connsiteY0" fmla="*/ 83127 h 532014"/>
                <a:gd name="connsiteX1" fmla="*/ 99753 w 415637"/>
                <a:gd name="connsiteY1" fmla="*/ 144087 h 532014"/>
                <a:gd name="connsiteX2" fmla="*/ 72044 w 415637"/>
                <a:gd name="connsiteY2" fmla="*/ 216131 h 532014"/>
                <a:gd name="connsiteX3" fmla="*/ 0 w 415637"/>
                <a:gd name="connsiteY3" fmla="*/ 304800 h 532014"/>
                <a:gd name="connsiteX4" fmla="*/ 44335 w 415637"/>
                <a:gd name="connsiteY4" fmla="*/ 421178 h 532014"/>
                <a:gd name="connsiteX5" fmla="*/ 116379 w 415637"/>
                <a:gd name="connsiteY5" fmla="*/ 426720 h 532014"/>
                <a:gd name="connsiteX6" fmla="*/ 160713 w 415637"/>
                <a:gd name="connsiteY6" fmla="*/ 454429 h 532014"/>
                <a:gd name="connsiteX7" fmla="*/ 221673 w 415637"/>
                <a:gd name="connsiteY7" fmla="*/ 515389 h 532014"/>
                <a:gd name="connsiteX8" fmla="*/ 282633 w 415637"/>
                <a:gd name="connsiteY8" fmla="*/ 526472 h 532014"/>
                <a:gd name="connsiteX9" fmla="*/ 310342 w 415637"/>
                <a:gd name="connsiteY9" fmla="*/ 532014 h 532014"/>
                <a:gd name="connsiteX10" fmla="*/ 365760 w 415637"/>
                <a:gd name="connsiteY10" fmla="*/ 410094 h 532014"/>
                <a:gd name="connsiteX11" fmla="*/ 349135 w 415637"/>
                <a:gd name="connsiteY11" fmla="*/ 360218 h 532014"/>
                <a:gd name="connsiteX12" fmla="*/ 349135 w 415637"/>
                <a:gd name="connsiteY12" fmla="*/ 343592 h 532014"/>
                <a:gd name="connsiteX13" fmla="*/ 354677 w 415637"/>
                <a:gd name="connsiteY13" fmla="*/ 249381 h 532014"/>
                <a:gd name="connsiteX14" fmla="*/ 415637 w 415637"/>
                <a:gd name="connsiteY14" fmla="*/ 171796 h 532014"/>
                <a:gd name="connsiteX15" fmla="*/ 299259 w 415637"/>
                <a:gd name="connsiteY15" fmla="*/ 0 h 532014"/>
                <a:gd name="connsiteX16" fmla="*/ 243840 w 415637"/>
                <a:gd name="connsiteY16" fmla="*/ 83127 h 532014"/>
                <a:gd name="connsiteX0" fmla="*/ 243840 w 415637"/>
                <a:gd name="connsiteY0" fmla="*/ 0 h 448887"/>
                <a:gd name="connsiteX1" fmla="*/ 99753 w 415637"/>
                <a:gd name="connsiteY1" fmla="*/ 60960 h 448887"/>
                <a:gd name="connsiteX2" fmla="*/ 72044 w 415637"/>
                <a:gd name="connsiteY2" fmla="*/ 133004 h 448887"/>
                <a:gd name="connsiteX3" fmla="*/ 0 w 415637"/>
                <a:gd name="connsiteY3" fmla="*/ 221673 h 448887"/>
                <a:gd name="connsiteX4" fmla="*/ 44335 w 415637"/>
                <a:gd name="connsiteY4" fmla="*/ 338051 h 448887"/>
                <a:gd name="connsiteX5" fmla="*/ 116379 w 415637"/>
                <a:gd name="connsiteY5" fmla="*/ 343593 h 448887"/>
                <a:gd name="connsiteX6" fmla="*/ 160713 w 415637"/>
                <a:gd name="connsiteY6" fmla="*/ 371302 h 448887"/>
                <a:gd name="connsiteX7" fmla="*/ 221673 w 415637"/>
                <a:gd name="connsiteY7" fmla="*/ 432262 h 448887"/>
                <a:gd name="connsiteX8" fmla="*/ 282633 w 415637"/>
                <a:gd name="connsiteY8" fmla="*/ 443345 h 448887"/>
                <a:gd name="connsiteX9" fmla="*/ 310342 w 415637"/>
                <a:gd name="connsiteY9" fmla="*/ 448887 h 448887"/>
                <a:gd name="connsiteX10" fmla="*/ 365760 w 415637"/>
                <a:gd name="connsiteY10" fmla="*/ 326967 h 448887"/>
                <a:gd name="connsiteX11" fmla="*/ 349135 w 415637"/>
                <a:gd name="connsiteY11" fmla="*/ 277091 h 448887"/>
                <a:gd name="connsiteX12" fmla="*/ 349135 w 415637"/>
                <a:gd name="connsiteY12" fmla="*/ 260465 h 448887"/>
                <a:gd name="connsiteX13" fmla="*/ 354677 w 415637"/>
                <a:gd name="connsiteY13" fmla="*/ 166254 h 448887"/>
                <a:gd name="connsiteX14" fmla="*/ 415637 w 415637"/>
                <a:gd name="connsiteY14" fmla="*/ 88669 h 448887"/>
                <a:gd name="connsiteX15" fmla="*/ 243840 w 415637"/>
                <a:gd name="connsiteY15" fmla="*/ 0 h 448887"/>
                <a:gd name="connsiteX0" fmla="*/ 243840 w 365760"/>
                <a:gd name="connsiteY0" fmla="*/ 0 h 448887"/>
                <a:gd name="connsiteX1" fmla="*/ 99753 w 365760"/>
                <a:gd name="connsiteY1" fmla="*/ 60960 h 448887"/>
                <a:gd name="connsiteX2" fmla="*/ 72044 w 365760"/>
                <a:gd name="connsiteY2" fmla="*/ 133004 h 448887"/>
                <a:gd name="connsiteX3" fmla="*/ 0 w 365760"/>
                <a:gd name="connsiteY3" fmla="*/ 221673 h 448887"/>
                <a:gd name="connsiteX4" fmla="*/ 44335 w 365760"/>
                <a:gd name="connsiteY4" fmla="*/ 338051 h 448887"/>
                <a:gd name="connsiteX5" fmla="*/ 116379 w 365760"/>
                <a:gd name="connsiteY5" fmla="*/ 343593 h 448887"/>
                <a:gd name="connsiteX6" fmla="*/ 160713 w 365760"/>
                <a:gd name="connsiteY6" fmla="*/ 371302 h 448887"/>
                <a:gd name="connsiteX7" fmla="*/ 221673 w 365760"/>
                <a:gd name="connsiteY7" fmla="*/ 432262 h 448887"/>
                <a:gd name="connsiteX8" fmla="*/ 282633 w 365760"/>
                <a:gd name="connsiteY8" fmla="*/ 443345 h 448887"/>
                <a:gd name="connsiteX9" fmla="*/ 310342 w 365760"/>
                <a:gd name="connsiteY9" fmla="*/ 448887 h 448887"/>
                <a:gd name="connsiteX10" fmla="*/ 365760 w 365760"/>
                <a:gd name="connsiteY10" fmla="*/ 326967 h 448887"/>
                <a:gd name="connsiteX11" fmla="*/ 349135 w 365760"/>
                <a:gd name="connsiteY11" fmla="*/ 277091 h 448887"/>
                <a:gd name="connsiteX12" fmla="*/ 349135 w 365760"/>
                <a:gd name="connsiteY12" fmla="*/ 260465 h 448887"/>
                <a:gd name="connsiteX13" fmla="*/ 354677 w 365760"/>
                <a:gd name="connsiteY13" fmla="*/ 166254 h 448887"/>
                <a:gd name="connsiteX14" fmla="*/ 243840 w 365760"/>
                <a:gd name="connsiteY14" fmla="*/ 0 h 448887"/>
                <a:gd name="connsiteX0" fmla="*/ 210589 w 365760"/>
                <a:gd name="connsiteY0" fmla="*/ 0 h 415636"/>
                <a:gd name="connsiteX1" fmla="*/ 99753 w 365760"/>
                <a:gd name="connsiteY1" fmla="*/ 27709 h 415636"/>
                <a:gd name="connsiteX2" fmla="*/ 72044 w 365760"/>
                <a:gd name="connsiteY2" fmla="*/ 99753 h 415636"/>
                <a:gd name="connsiteX3" fmla="*/ 0 w 365760"/>
                <a:gd name="connsiteY3" fmla="*/ 188422 h 415636"/>
                <a:gd name="connsiteX4" fmla="*/ 44335 w 365760"/>
                <a:gd name="connsiteY4" fmla="*/ 304800 h 415636"/>
                <a:gd name="connsiteX5" fmla="*/ 116379 w 365760"/>
                <a:gd name="connsiteY5" fmla="*/ 310342 h 415636"/>
                <a:gd name="connsiteX6" fmla="*/ 160713 w 365760"/>
                <a:gd name="connsiteY6" fmla="*/ 338051 h 415636"/>
                <a:gd name="connsiteX7" fmla="*/ 221673 w 365760"/>
                <a:gd name="connsiteY7" fmla="*/ 399011 h 415636"/>
                <a:gd name="connsiteX8" fmla="*/ 282633 w 365760"/>
                <a:gd name="connsiteY8" fmla="*/ 410094 h 415636"/>
                <a:gd name="connsiteX9" fmla="*/ 310342 w 365760"/>
                <a:gd name="connsiteY9" fmla="*/ 415636 h 415636"/>
                <a:gd name="connsiteX10" fmla="*/ 365760 w 365760"/>
                <a:gd name="connsiteY10" fmla="*/ 293716 h 415636"/>
                <a:gd name="connsiteX11" fmla="*/ 349135 w 365760"/>
                <a:gd name="connsiteY11" fmla="*/ 243840 h 415636"/>
                <a:gd name="connsiteX12" fmla="*/ 349135 w 365760"/>
                <a:gd name="connsiteY12" fmla="*/ 227214 h 415636"/>
                <a:gd name="connsiteX13" fmla="*/ 354677 w 365760"/>
                <a:gd name="connsiteY13" fmla="*/ 133003 h 415636"/>
                <a:gd name="connsiteX14" fmla="*/ 210589 w 365760"/>
                <a:gd name="connsiteY14" fmla="*/ 0 h 415636"/>
                <a:gd name="connsiteX0" fmla="*/ 210589 w 365760"/>
                <a:gd name="connsiteY0" fmla="*/ 0 h 415636"/>
                <a:gd name="connsiteX1" fmla="*/ 99753 w 365760"/>
                <a:gd name="connsiteY1" fmla="*/ 27709 h 415636"/>
                <a:gd name="connsiteX2" fmla="*/ 72044 w 365760"/>
                <a:gd name="connsiteY2" fmla="*/ 99753 h 415636"/>
                <a:gd name="connsiteX3" fmla="*/ 0 w 365760"/>
                <a:gd name="connsiteY3" fmla="*/ 188422 h 415636"/>
                <a:gd name="connsiteX4" fmla="*/ 44335 w 365760"/>
                <a:gd name="connsiteY4" fmla="*/ 304800 h 415636"/>
                <a:gd name="connsiteX5" fmla="*/ 116379 w 365760"/>
                <a:gd name="connsiteY5" fmla="*/ 310342 h 415636"/>
                <a:gd name="connsiteX6" fmla="*/ 160713 w 365760"/>
                <a:gd name="connsiteY6" fmla="*/ 338051 h 415636"/>
                <a:gd name="connsiteX7" fmla="*/ 221673 w 365760"/>
                <a:gd name="connsiteY7" fmla="*/ 399011 h 415636"/>
                <a:gd name="connsiteX8" fmla="*/ 282633 w 365760"/>
                <a:gd name="connsiteY8" fmla="*/ 410094 h 415636"/>
                <a:gd name="connsiteX9" fmla="*/ 310342 w 365760"/>
                <a:gd name="connsiteY9" fmla="*/ 415636 h 415636"/>
                <a:gd name="connsiteX10" fmla="*/ 365760 w 365760"/>
                <a:gd name="connsiteY10" fmla="*/ 293716 h 415636"/>
                <a:gd name="connsiteX11" fmla="*/ 349135 w 365760"/>
                <a:gd name="connsiteY11" fmla="*/ 243840 h 415636"/>
                <a:gd name="connsiteX12" fmla="*/ 349135 w 365760"/>
                <a:gd name="connsiteY12" fmla="*/ 227214 h 415636"/>
                <a:gd name="connsiteX13" fmla="*/ 354677 w 365760"/>
                <a:gd name="connsiteY13" fmla="*/ 133003 h 415636"/>
                <a:gd name="connsiteX14" fmla="*/ 210589 w 365760"/>
                <a:gd name="connsiteY14" fmla="*/ 0 h 415636"/>
                <a:gd name="connsiteX0" fmla="*/ 210589 w 365760"/>
                <a:gd name="connsiteY0" fmla="*/ 0 h 415636"/>
                <a:gd name="connsiteX1" fmla="*/ 134713 w 365760"/>
                <a:gd name="connsiteY1" fmla="*/ 103940 h 415636"/>
                <a:gd name="connsiteX2" fmla="*/ 72044 w 365760"/>
                <a:gd name="connsiteY2" fmla="*/ 99753 h 415636"/>
                <a:gd name="connsiteX3" fmla="*/ 0 w 365760"/>
                <a:gd name="connsiteY3" fmla="*/ 188422 h 415636"/>
                <a:gd name="connsiteX4" fmla="*/ 44335 w 365760"/>
                <a:gd name="connsiteY4" fmla="*/ 304800 h 415636"/>
                <a:gd name="connsiteX5" fmla="*/ 116379 w 365760"/>
                <a:gd name="connsiteY5" fmla="*/ 310342 h 415636"/>
                <a:gd name="connsiteX6" fmla="*/ 160713 w 365760"/>
                <a:gd name="connsiteY6" fmla="*/ 338051 h 415636"/>
                <a:gd name="connsiteX7" fmla="*/ 221673 w 365760"/>
                <a:gd name="connsiteY7" fmla="*/ 399011 h 415636"/>
                <a:gd name="connsiteX8" fmla="*/ 282633 w 365760"/>
                <a:gd name="connsiteY8" fmla="*/ 410094 h 415636"/>
                <a:gd name="connsiteX9" fmla="*/ 310342 w 365760"/>
                <a:gd name="connsiteY9" fmla="*/ 415636 h 415636"/>
                <a:gd name="connsiteX10" fmla="*/ 365760 w 365760"/>
                <a:gd name="connsiteY10" fmla="*/ 293716 h 415636"/>
                <a:gd name="connsiteX11" fmla="*/ 349135 w 365760"/>
                <a:gd name="connsiteY11" fmla="*/ 243840 h 415636"/>
                <a:gd name="connsiteX12" fmla="*/ 349135 w 365760"/>
                <a:gd name="connsiteY12" fmla="*/ 227214 h 415636"/>
                <a:gd name="connsiteX13" fmla="*/ 354677 w 365760"/>
                <a:gd name="connsiteY13" fmla="*/ 133003 h 415636"/>
                <a:gd name="connsiteX14" fmla="*/ 210589 w 365760"/>
                <a:gd name="connsiteY14" fmla="*/ 0 h 415636"/>
                <a:gd name="connsiteX0" fmla="*/ 219329 w 365760"/>
                <a:gd name="connsiteY0" fmla="*/ 0 h 350295"/>
                <a:gd name="connsiteX1" fmla="*/ 134713 w 365760"/>
                <a:gd name="connsiteY1" fmla="*/ 38599 h 350295"/>
                <a:gd name="connsiteX2" fmla="*/ 72044 w 365760"/>
                <a:gd name="connsiteY2" fmla="*/ 34412 h 350295"/>
                <a:gd name="connsiteX3" fmla="*/ 0 w 365760"/>
                <a:gd name="connsiteY3" fmla="*/ 123081 h 350295"/>
                <a:gd name="connsiteX4" fmla="*/ 44335 w 365760"/>
                <a:gd name="connsiteY4" fmla="*/ 239459 h 350295"/>
                <a:gd name="connsiteX5" fmla="*/ 116379 w 365760"/>
                <a:gd name="connsiteY5" fmla="*/ 245001 h 350295"/>
                <a:gd name="connsiteX6" fmla="*/ 160713 w 365760"/>
                <a:gd name="connsiteY6" fmla="*/ 272710 h 350295"/>
                <a:gd name="connsiteX7" fmla="*/ 221673 w 365760"/>
                <a:gd name="connsiteY7" fmla="*/ 333670 h 350295"/>
                <a:gd name="connsiteX8" fmla="*/ 282633 w 365760"/>
                <a:gd name="connsiteY8" fmla="*/ 344753 h 350295"/>
                <a:gd name="connsiteX9" fmla="*/ 310342 w 365760"/>
                <a:gd name="connsiteY9" fmla="*/ 350295 h 350295"/>
                <a:gd name="connsiteX10" fmla="*/ 365760 w 365760"/>
                <a:gd name="connsiteY10" fmla="*/ 228375 h 350295"/>
                <a:gd name="connsiteX11" fmla="*/ 349135 w 365760"/>
                <a:gd name="connsiteY11" fmla="*/ 178499 h 350295"/>
                <a:gd name="connsiteX12" fmla="*/ 349135 w 365760"/>
                <a:gd name="connsiteY12" fmla="*/ 161873 h 350295"/>
                <a:gd name="connsiteX13" fmla="*/ 354677 w 365760"/>
                <a:gd name="connsiteY13" fmla="*/ 67662 h 350295"/>
                <a:gd name="connsiteX14" fmla="*/ 219329 w 365760"/>
                <a:gd name="connsiteY14" fmla="*/ 0 h 350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5760" h="350295">
                  <a:moveTo>
                    <a:pt x="219329" y="0"/>
                  </a:moveTo>
                  <a:lnTo>
                    <a:pt x="134713" y="38599"/>
                  </a:lnTo>
                  <a:lnTo>
                    <a:pt x="72044" y="34412"/>
                  </a:lnTo>
                  <a:lnTo>
                    <a:pt x="0" y="123081"/>
                  </a:lnTo>
                  <a:lnTo>
                    <a:pt x="44335" y="239459"/>
                  </a:lnTo>
                  <a:lnTo>
                    <a:pt x="116379" y="245001"/>
                  </a:lnTo>
                  <a:lnTo>
                    <a:pt x="160713" y="272710"/>
                  </a:lnTo>
                  <a:lnTo>
                    <a:pt x="221673" y="333670"/>
                  </a:lnTo>
                  <a:cubicBezTo>
                    <a:pt x="275156" y="345554"/>
                    <a:pt x="254518" y="344753"/>
                    <a:pt x="282633" y="344753"/>
                  </a:cubicBezTo>
                  <a:lnTo>
                    <a:pt x="310342" y="350295"/>
                  </a:lnTo>
                  <a:lnTo>
                    <a:pt x="365760" y="228375"/>
                  </a:lnTo>
                  <a:cubicBezTo>
                    <a:pt x="348486" y="182311"/>
                    <a:pt x="349135" y="199824"/>
                    <a:pt x="349135" y="178499"/>
                  </a:cubicBezTo>
                  <a:lnTo>
                    <a:pt x="349135" y="161873"/>
                  </a:lnTo>
                  <a:cubicBezTo>
                    <a:pt x="354923" y="75060"/>
                    <a:pt x="354677" y="106517"/>
                    <a:pt x="354677" y="67662"/>
                  </a:cubicBezTo>
                  <a:cubicBezTo>
                    <a:pt x="306648" y="23328"/>
                    <a:pt x="322776" y="44334"/>
                    <a:pt x="219329" y="0"/>
                  </a:cubicBezTo>
                  <a:close/>
                </a:path>
              </a:pathLst>
            </a:custGeom>
            <a:solidFill>
              <a:srgbClr val="00FF00">
                <a:alpha val="75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4" name="Freeform 183"/>
            <p:cNvSpPr/>
            <p:nvPr/>
          </p:nvSpPr>
          <p:spPr>
            <a:xfrm>
              <a:off x="848850" y="5619800"/>
              <a:ext cx="414703" cy="382626"/>
            </a:xfrm>
            <a:custGeom>
              <a:avLst/>
              <a:gdLst>
                <a:gd name="connsiteX0" fmla="*/ 243840 w 415637"/>
                <a:gd name="connsiteY0" fmla="*/ 83127 h 532014"/>
                <a:gd name="connsiteX1" fmla="*/ 99753 w 415637"/>
                <a:gd name="connsiteY1" fmla="*/ 144087 h 532014"/>
                <a:gd name="connsiteX2" fmla="*/ 72044 w 415637"/>
                <a:gd name="connsiteY2" fmla="*/ 216131 h 532014"/>
                <a:gd name="connsiteX3" fmla="*/ 0 w 415637"/>
                <a:gd name="connsiteY3" fmla="*/ 304800 h 532014"/>
                <a:gd name="connsiteX4" fmla="*/ 44335 w 415637"/>
                <a:gd name="connsiteY4" fmla="*/ 421178 h 532014"/>
                <a:gd name="connsiteX5" fmla="*/ 116379 w 415637"/>
                <a:gd name="connsiteY5" fmla="*/ 426720 h 532014"/>
                <a:gd name="connsiteX6" fmla="*/ 160713 w 415637"/>
                <a:gd name="connsiteY6" fmla="*/ 454429 h 532014"/>
                <a:gd name="connsiteX7" fmla="*/ 221673 w 415637"/>
                <a:gd name="connsiteY7" fmla="*/ 515389 h 532014"/>
                <a:gd name="connsiteX8" fmla="*/ 282633 w 415637"/>
                <a:gd name="connsiteY8" fmla="*/ 526472 h 532014"/>
                <a:gd name="connsiteX9" fmla="*/ 310342 w 415637"/>
                <a:gd name="connsiteY9" fmla="*/ 532014 h 532014"/>
                <a:gd name="connsiteX10" fmla="*/ 365760 w 415637"/>
                <a:gd name="connsiteY10" fmla="*/ 410094 h 532014"/>
                <a:gd name="connsiteX11" fmla="*/ 349135 w 415637"/>
                <a:gd name="connsiteY11" fmla="*/ 360218 h 532014"/>
                <a:gd name="connsiteX12" fmla="*/ 349135 w 415637"/>
                <a:gd name="connsiteY12" fmla="*/ 343592 h 532014"/>
                <a:gd name="connsiteX13" fmla="*/ 354677 w 415637"/>
                <a:gd name="connsiteY13" fmla="*/ 249381 h 532014"/>
                <a:gd name="connsiteX14" fmla="*/ 415637 w 415637"/>
                <a:gd name="connsiteY14" fmla="*/ 171796 h 532014"/>
                <a:gd name="connsiteX15" fmla="*/ 299259 w 415637"/>
                <a:gd name="connsiteY15" fmla="*/ 0 h 532014"/>
                <a:gd name="connsiteX16" fmla="*/ 243840 w 415637"/>
                <a:gd name="connsiteY16" fmla="*/ 83127 h 532014"/>
                <a:gd name="connsiteX0" fmla="*/ 243840 w 415637"/>
                <a:gd name="connsiteY0" fmla="*/ 0 h 448887"/>
                <a:gd name="connsiteX1" fmla="*/ 99753 w 415637"/>
                <a:gd name="connsiteY1" fmla="*/ 60960 h 448887"/>
                <a:gd name="connsiteX2" fmla="*/ 72044 w 415637"/>
                <a:gd name="connsiteY2" fmla="*/ 133004 h 448887"/>
                <a:gd name="connsiteX3" fmla="*/ 0 w 415637"/>
                <a:gd name="connsiteY3" fmla="*/ 221673 h 448887"/>
                <a:gd name="connsiteX4" fmla="*/ 44335 w 415637"/>
                <a:gd name="connsiteY4" fmla="*/ 338051 h 448887"/>
                <a:gd name="connsiteX5" fmla="*/ 116379 w 415637"/>
                <a:gd name="connsiteY5" fmla="*/ 343593 h 448887"/>
                <a:gd name="connsiteX6" fmla="*/ 160713 w 415637"/>
                <a:gd name="connsiteY6" fmla="*/ 371302 h 448887"/>
                <a:gd name="connsiteX7" fmla="*/ 221673 w 415637"/>
                <a:gd name="connsiteY7" fmla="*/ 432262 h 448887"/>
                <a:gd name="connsiteX8" fmla="*/ 282633 w 415637"/>
                <a:gd name="connsiteY8" fmla="*/ 443345 h 448887"/>
                <a:gd name="connsiteX9" fmla="*/ 310342 w 415637"/>
                <a:gd name="connsiteY9" fmla="*/ 448887 h 448887"/>
                <a:gd name="connsiteX10" fmla="*/ 365760 w 415637"/>
                <a:gd name="connsiteY10" fmla="*/ 326967 h 448887"/>
                <a:gd name="connsiteX11" fmla="*/ 349135 w 415637"/>
                <a:gd name="connsiteY11" fmla="*/ 277091 h 448887"/>
                <a:gd name="connsiteX12" fmla="*/ 349135 w 415637"/>
                <a:gd name="connsiteY12" fmla="*/ 260465 h 448887"/>
                <a:gd name="connsiteX13" fmla="*/ 354677 w 415637"/>
                <a:gd name="connsiteY13" fmla="*/ 166254 h 448887"/>
                <a:gd name="connsiteX14" fmla="*/ 415637 w 415637"/>
                <a:gd name="connsiteY14" fmla="*/ 88669 h 448887"/>
                <a:gd name="connsiteX15" fmla="*/ 243840 w 415637"/>
                <a:gd name="connsiteY15" fmla="*/ 0 h 448887"/>
                <a:gd name="connsiteX0" fmla="*/ 243840 w 365760"/>
                <a:gd name="connsiteY0" fmla="*/ 0 h 448887"/>
                <a:gd name="connsiteX1" fmla="*/ 99753 w 365760"/>
                <a:gd name="connsiteY1" fmla="*/ 60960 h 448887"/>
                <a:gd name="connsiteX2" fmla="*/ 72044 w 365760"/>
                <a:gd name="connsiteY2" fmla="*/ 133004 h 448887"/>
                <a:gd name="connsiteX3" fmla="*/ 0 w 365760"/>
                <a:gd name="connsiteY3" fmla="*/ 221673 h 448887"/>
                <a:gd name="connsiteX4" fmla="*/ 44335 w 365760"/>
                <a:gd name="connsiteY4" fmla="*/ 338051 h 448887"/>
                <a:gd name="connsiteX5" fmla="*/ 116379 w 365760"/>
                <a:gd name="connsiteY5" fmla="*/ 343593 h 448887"/>
                <a:gd name="connsiteX6" fmla="*/ 160713 w 365760"/>
                <a:gd name="connsiteY6" fmla="*/ 371302 h 448887"/>
                <a:gd name="connsiteX7" fmla="*/ 221673 w 365760"/>
                <a:gd name="connsiteY7" fmla="*/ 432262 h 448887"/>
                <a:gd name="connsiteX8" fmla="*/ 282633 w 365760"/>
                <a:gd name="connsiteY8" fmla="*/ 443345 h 448887"/>
                <a:gd name="connsiteX9" fmla="*/ 310342 w 365760"/>
                <a:gd name="connsiteY9" fmla="*/ 448887 h 448887"/>
                <a:gd name="connsiteX10" fmla="*/ 365760 w 365760"/>
                <a:gd name="connsiteY10" fmla="*/ 326967 h 448887"/>
                <a:gd name="connsiteX11" fmla="*/ 349135 w 365760"/>
                <a:gd name="connsiteY11" fmla="*/ 277091 h 448887"/>
                <a:gd name="connsiteX12" fmla="*/ 349135 w 365760"/>
                <a:gd name="connsiteY12" fmla="*/ 260465 h 448887"/>
                <a:gd name="connsiteX13" fmla="*/ 354677 w 365760"/>
                <a:gd name="connsiteY13" fmla="*/ 166254 h 448887"/>
                <a:gd name="connsiteX14" fmla="*/ 243840 w 365760"/>
                <a:gd name="connsiteY14" fmla="*/ 0 h 448887"/>
                <a:gd name="connsiteX0" fmla="*/ 210589 w 365760"/>
                <a:gd name="connsiteY0" fmla="*/ 0 h 415636"/>
                <a:gd name="connsiteX1" fmla="*/ 99753 w 365760"/>
                <a:gd name="connsiteY1" fmla="*/ 27709 h 415636"/>
                <a:gd name="connsiteX2" fmla="*/ 72044 w 365760"/>
                <a:gd name="connsiteY2" fmla="*/ 99753 h 415636"/>
                <a:gd name="connsiteX3" fmla="*/ 0 w 365760"/>
                <a:gd name="connsiteY3" fmla="*/ 188422 h 415636"/>
                <a:gd name="connsiteX4" fmla="*/ 44335 w 365760"/>
                <a:gd name="connsiteY4" fmla="*/ 304800 h 415636"/>
                <a:gd name="connsiteX5" fmla="*/ 116379 w 365760"/>
                <a:gd name="connsiteY5" fmla="*/ 310342 h 415636"/>
                <a:gd name="connsiteX6" fmla="*/ 160713 w 365760"/>
                <a:gd name="connsiteY6" fmla="*/ 338051 h 415636"/>
                <a:gd name="connsiteX7" fmla="*/ 221673 w 365760"/>
                <a:gd name="connsiteY7" fmla="*/ 399011 h 415636"/>
                <a:gd name="connsiteX8" fmla="*/ 282633 w 365760"/>
                <a:gd name="connsiteY8" fmla="*/ 410094 h 415636"/>
                <a:gd name="connsiteX9" fmla="*/ 310342 w 365760"/>
                <a:gd name="connsiteY9" fmla="*/ 415636 h 415636"/>
                <a:gd name="connsiteX10" fmla="*/ 365760 w 365760"/>
                <a:gd name="connsiteY10" fmla="*/ 293716 h 415636"/>
                <a:gd name="connsiteX11" fmla="*/ 349135 w 365760"/>
                <a:gd name="connsiteY11" fmla="*/ 243840 h 415636"/>
                <a:gd name="connsiteX12" fmla="*/ 349135 w 365760"/>
                <a:gd name="connsiteY12" fmla="*/ 227214 h 415636"/>
                <a:gd name="connsiteX13" fmla="*/ 354677 w 365760"/>
                <a:gd name="connsiteY13" fmla="*/ 133003 h 415636"/>
                <a:gd name="connsiteX14" fmla="*/ 210589 w 365760"/>
                <a:gd name="connsiteY14" fmla="*/ 0 h 415636"/>
                <a:gd name="connsiteX0" fmla="*/ 210589 w 365760"/>
                <a:gd name="connsiteY0" fmla="*/ 0 h 415636"/>
                <a:gd name="connsiteX1" fmla="*/ 99753 w 365760"/>
                <a:gd name="connsiteY1" fmla="*/ 27709 h 415636"/>
                <a:gd name="connsiteX2" fmla="*/ 72044 w 365760"/>
                <a:gd name="connsiteY2" fmla="*/ 99753 h 415636"/>
                <a:gd name="connsiteX3" fmla="*/ 0 w 365760"/>
                <a:gd name="connsiteY3" fmla="*/ 188422 h 415636"/>
                <a:gd name="connsiteX4" fmla="*/ 44335 w 365760"/>
                <a:gd name="connsiteY4" fmla="*/ 304800 h 415636"/>
                <a:gd name="connsiteX5" fmla="*/ 116379 w 365760"/>
                <a:gd name="connsiteY5" fmla="*/ 310342 h 415636"/>
                <a:gd name="connsiteX6" fmla="*/ 160713 w 365760"/>
                <a:gd name="connsiteY6" fmla="*/ 338051 h 415636"/>
                <a:gd name="connsiteX7" fmla="*/ 221673 w 365760"/>
                <a:gd name="connsiteY7" fmla="*/ 399011 h 415636"/>
                <a:gd name="connsiteX8" fmla="*/ 282633 w 365760"/>
                <a:gd name="connsiteY8" fmla="*/ 410094 h 415636"/>
                <a:gd name="connsiteX9" fmla="*/ 310342 w 365760"/>
                <a:gd name="connsiteY9" fmla="*/ 415636 h 415636"/>
                <a:gd name="connsiteX10" fmla="*/ 365760 w 365760"/>
                <a:gd name="connsiteY10" fmla="*/ 293716 h 415636"/>
                <a:gd name="connsiteX11" fmla="*/ 349135 w 365760"/>
                <a:gd name="connsiteY11" fmla="*/ 243840 h 415636"/>
                <a:gd name="connsiteX12" fmla="*/ 349135 w 365760"/>
                <a:gd name="connsiteY12" fmla="*/ 227214 h 415636"/>
                <a:gd name="connsiteX13" fmla="*/ 354677 w 365760"/>
                <a:gd name="connsiteY13" fmla="*/ 133003 h 415636"/>
                <a:gd name="connsiteX14" fmla="*/ 210589 w 365760"/>
                <a:gd name="connsiteY14" fmla="*/ 0 h 415636"/>
                <a:gd name="connsiteX0" fmla="*/ 210589 w 365760"/>
                <a:gd name="connsiteY0" fmla="*/ 0 h 415636"/>
                <a:gd name="connsiteX1" fmla="*/ 134713 w 365760"/>
                <a:gd name="connsiteY1" fmla="*/ 103940 h 415636"/>
                <a:gd name="connsiteX2" fmla="*/ 72044 w 365760"/>
                <a:gd name="connsiteY2" fmla="*/ 99753 h 415636"/>
                <a:gd name="connsiteX3" fmla="*/ 0 w 365760"/>
                <a:gd name="connsiteY3" fmla="*/ 188422 h 415636"/>
                <a:gd name="connsiteX4" fmla="*/ 44335 w 365760"/>
                <a:gd name="connsiteY4" fmla="*/ 304800 h 415636"/>
                <a:gd name="connsiteX5" fmla="*/ 116379 w 365760"/>
                <a:gd name="connsiteY5" fmla="*/ 310342 h 415636"/>
                <a:gd name="connsiteX6" fmla="*/ 160713 w 365760"/>
                <a:gd name="connsiteY6" fmla="*/ 338051 h 415636"/>
                <a:gd name="connsiteX7" fmla="*/ 221673 w 365760"/>
                <a:gd name="connsiteY7" fmla="*/ 399011 h 415636"/>
                <a:gd name="connsiteX8" fmla="*/ 282633 w 365760"/>
                <a:gd name="connsiteY8" fmla="*/ 410094 h 415636"/>
                <a:gd name="connsiteX9" fmla="*/ 310342 w 365760"/>
                <a:gd name="connsiteY9" fmla="*/ 415636 h 415636"/>
                <a:gd name="connsiteX10" fmla="*/ 365760 w 365760"/>
                <a:gd name="connsiteY10" fmla="*/ 293716 h 415636"/>
                <a:gd name="connsiteX11" fmla="*/ 349135 w 365760"/>
                <a:gd name="connsiteY11" fmla="*/ 243840 h 415636"/>
                <a:gd name="connsiteX12" fmla="*/ 349135 w 365760"/>
                <a:gd name="connsiteY12" fmla="*/ 227214 h 415636"/>
                <a:gd name="connsiteX13" fmla="*/ 354677 w 365760"/>
                <a:gd name="connsiteY13" fmla="*/ 133003 h 415636"/>
                <a:gd name="connsiteX14" fmla="*/ 210589 w 365760"/>
                <a:gd name="connsiteY14" fmla="*/ 0 h 415636"/>
                <a:gd name="connsiteX0" fmla="*/ 219329 w 365760"/>
                <a:gd name="connsiteY0" fmla="*/ 0 h 350295"/>
                <a:gd name="connsiteX1" fmla="*/ 134713 w 365760"/>
                <a:gd name="connsiteY1" fmla="*/ 38599 h 350295"/>
                <a:gd name="connsiteX2" fmla="*/ 72044 w 365760"/>
                <a:gd name="connsiteY2" fmla="*/ 34412 h 350295"/>
                <a:gd name="connsiteX3" fmla="*/ 0 w 365760"/>
                <a:gd name="connsiteY3" fmla="*/ 123081 h 350295"/>
                <a:gd name="connsiteX4" fmla="*/ 44335 w 365760"/>
                <a:gd name="connsiteY4" fmla="*/ 239459 h 350295"/>
                <a:gd name="connsiteX5" fmla="*/ 116379 w 365760"/>
                <a:gd name="connsiteY5" fmla="*/ 245001 h 350295"/>
                <a:gd name="connsiteX6" fmla="*/ 160713 w 365760"/>
                <a:gd name="connsiteY6" fmla="*/ 272710 h 350295"/>
                <a:gd name="connsiteX7" fmla="*/ 221673 w 365760"/>
                <a:gd name="connsiteY7" fmla="*/ 333670 h 350295"/>
                <a:gd name="connsiteX8" fmla="*/ 282633 w 365760"/>
                <a:gd name="connsiteY8" fmla="*/ 344753 h 350295"/>
                <a:gd name="connsiteX9" fmla="*/ 310342 w 365760"/>
                <a:gd name="connsiteY9" fmla="*/ 350295 h 350295"/>
                <a:gd name="connsiteX10" fmla="*/ 365760 w 365760"/>
                <a:gd name="connsiteY10" fmla="*/ 228375 h 350295"/>
                <a:gd name="connsiteX11" fmla="*/ 349135 w 365760"/>
                <a:gd name="connsiteY11" fmla="*/ 178499 h 350295"/>
                <a:gd name="connsiteX12" fmla="*/ 349135 w 365760"/>
                <a:gd name="connsiteY12" fmla="*/ 161873 h 350295"/>
                <a:gd name="connsiteX13" fmla="*/ 354677 w 365760"/>
                <a:gd name="connsiteY13" fmla="*/ 67662 h 350295"/>
                <a:gd name="connsiteX14" fmla="*/ 219329 w 365760"/>
                <a:gd name="connsiteY14" fmla="*/ 0 h 350295"/>
                <a:gd name="connsiteX0" fmla="*/ 349395 w 495826"/>
                <a:gd name="connsiteY0" fmla="*/ 0 h 350295"/>
                <a:gd name="connsiteX1" fmla="*/ 264779 w 495826"/>
                <a:gd name="connsiteY1" fmla="*/ 38599 h 350295"/>
                <a:gd name="connsiteX2" fmla="*/ 202110 w 495826"/>
                <a:gd name="connsiteY2" fmla="*/ 34412 h 350295"/>
                <a:gd name="connsiteX3" fmla="*/ 130066 w 495826"/>
                <a:gd name="connsiteY3" fmla="*/ 123081 h 350295"/>
                <a:gd name="connsiteX4" fmla="*/ 0 w 495826"/>
                <a:gd name="connsiteY4" fmla="*/ 321801 h 350295"/>
                <a:gd name="connsiteX5" fmla="*/ 246445 w 495826"/>
                <a:gd name="connsiteY5" fmla="*/ 245001 h 350295"/>
                <a:gd name="connsiteX6" fmla="*/ 290779 w 495826"/>
                <a:gd name="connsiteY6" fmla="*/ 272710 h 350295"/>
                <a:gd name="connsiteX7" fmla="*/ 351739 w 495826"/>
                <a:gd name="connsiteY7" fmla="*/ 333670 h 350295"/>
                <a:gd name="connsiteX8" fmla="*/ 412699 w 495826"/>
                <a:gd name="connsiteY8" fmla="*/ 344753 h 350295"/>
                <a:gd name="connsiteX9" fmla="*/ 440408 w 495826"/>
                <a:gd name="connsiteY9" fmla="*/ 350295 h 350295"/>
                <a:gd name="connsiteX10" fmla="*/ 495826 w 495826"/>
                <a:gd name="connsiteY10" fmla="*/ 228375 h 350295"/>
                <a:gd name="connsiteX11" fmla="*/ 479201 w 495826"/>
                <a:gd name="connsiteY11" fmla="*/ 178499 h 350295"/>
                <a:gd name="connsiteX12" fmla="*/ 479201 w 495826"/>
                <a:gd name="connsiteY12" fmla="*/ 161873 h 350295"/>
                <a:gd name="connsiteX13" fmla="*/ 484743 w 495826"/>
                <a:gd name="connsiteY13" fmla="*/ 67662 h 350295"/>
                <a:gd name="connsiteX14" fmla="*/ 349395 w 495826"/>
                <a:gd name="connsiteY14" fmla="*/ 0 h 350295"/>
                <a:gd name="connsiteX0" fmla="*/ 349395 w 495826"/>
                <a:gd name="connsiteY0" fmla="*/ 0 h 437420"/>
                <a:gd name="connsiteX1" fmla="*/ 264779 w 495826"/>
                <a:gd name="connsiteY1" fmla="*/ 38599 h 437420"/>
                <a:gd name="connsiteX2" fmla="*/ 202110 w 495826"/>
                <a:gd name="connsiteY2" fmla="*/ 34412 h 437420"/>
                <a:gd name="connsiteX3" fmla="*/ 130066 w 495826"/>
                <a:gd name="connsiteY3" fmla="*/ 123081 h 437420"/>
                <a:gd name="connsiteX4" fmla="*/ 0 w 495826"/>
                <a:gd name="connsiteY4" fmla="*/ 321801 h 437420"/>
                <a:gd name="connsiteX5" fmla="*/ 246445 w 495826"/>
                <a:gd name="connsiteY5" fmla="*/ 245001 h 437420"/>
                <a:gd name="connsiteX6" fmla="*/ 290778 w 495826"/>
                <a:gd name="connsiteY6" fmla="*/ 437420 h 437420"/>
                <a:gd name="connsiteX7" fmla="*/ 351739 w 495826"/>
                <a:gd name="connsiteY7" fmla="*/ 333670 h 437420"/>
                <a:gd name="connsiteX8" fmla="*/ 412699 w 495826"/>
                <a:gd name="connsiteY8" fmla="*/ 344753 h 437420"/>
                <a:gd name="connsiteX9" fmla="*/ 440408 w 495826"/>
                <a:gd name="connsiteY9" fmla="*/ 350295 h 437420"/>
                <a:gd name="connsiteX10" fmla="*/ 495826 w 495826"/>
                <a:gd name="connsiteY10" fmla="*/ 228375 h 437420"/>
                <a:gd name="connsiteX11" fmla="*/ 479201 w 495826"/>
                <a:gd name="connsiteY11" fmla="*/ 178499 h 437420"/>
                <a:gd name="connsiteX12" fmla="*/ 479201 w 495826"/>
                <a:gd name="connsiteY12" fmla="*/ 161873 h 437420"/>
                <a:gd name="connsiteX13" fmla="*/ 484743 w 495826"/>
                <a:gd name="connsiteY13" fmla="*/ 67662 h 437420"/>
                <a:gd name="connsiteX14" fmla="*/ 349395 w 495826"/>
                <a:gd name="connsiteY14" fmla="*/ 0 h 437420"/>
                <a:gd name="connsiteX0" fmla="*/ 349395 w 495826"/>
                <a:gd name="connsiteY0" fmla="*/ 0 h 437420"/>
                <a:gd name="connsiteX1" fmla="*/ 264779 w 495826"/>
                <a:gd name="connsiteY1" fmla="*/ 38599 h 437420"/>
                <a:gd name="connsiteX2" fmla="*/ 202110 w 495826"/>
                <a:gd name="connsiteY2" fmla="*/ 34412 h 437420"/>
                <a:gd name="connsiteX3" fmla="*/ 130066 w 495826"/>
                <a:gd name="connsiteY3" fmla="*/ 123081 h 437420"/>
                <a:gd name="connsiteX4" fmla="*/ 0 w 495826"/>
                <a:gd name="connsiteY4" fmla="*/ 321801 h 437420"/>
                <a:gd name="connsiteX5" fmla="*/ 246445 w 495826"/>
                <a:gd name="connsiteY5" fmla="*/ 245001 h 437420"/>
                <a:gd name="connsiteX6" fmla="*/ 246285 w 495826"/>
                <a:gd name="connsiteY6" fmla="*/ 419913 h 437420"/>
                <a:gd name="connsiteX7" fmla="*/ 290778 w 495826"/>
                <a:gd name="connsiteY7" fmla="*/ 437420 h 437420"/>
                <a:gd name="connsiteX8" fmla="*/ 351739 w 495826"/>
                <a:gd name="connsiteY8" fmla="*/ 333670 h 437420"/>
                <a:gd name="connsiteX9" fmla="*/ 412699 w 495826"/>
                <a:gd name="connsiteY9" fmla="*/ 344753 h 437420"/>
                <a:gd name="connsiteX10" fmla="*/ 440408 w 495826"/>
                <a:gd name="connsiteY10" fmla="*/ 350295 h 437420"/>
                <a:gd name="connsiteX11" fmla="*/ 495826 w 495826"/>
                <a:gd name="connsiteY11" fmla="*/ 228375 h 437420"/>
                <a:gd name="connsiteX12" fmla="*/ 479201 w 495826"/>
                <a:gd name="connsiteY12" fmla="*/ 178499 h 437420"/>
                <a:gd name="connsiteX13" fmla="*/ 479201 w 495826"/>
                <a:gd name="connsiteY13" fmla="*/ 161873 h 437420"/>
                <a:gd name="connsiteX14" fmla="*/ 484743 w 495826"/>
                <a:gd name="connsiteY14" fmla="*/ 67662 h 437420"/>
                <a:gd name="connsiteX15" fmla="*/ 349395 w 495826"/>
                <a:gd name="connsiteY15" fmla="*/ 0 h 437420"/>
                <a:gd name="connsiteX0" fmla="*/ 349395 w 495826"/>
                <a:gd name="connsiteY0" fmla="*/ 0 h 441196"/>
                <a:gd name="connsiteX1" fmla="*/ 264779 w 495826"/>
                <a:gd name="connsiteY1" fmla="*/ 38599 h 441196"/>
                <a:gd name="connsiteX2" fmla="*/ 202110 w 495826"/>
                <a:gd name="connsiteY2" fmla="*/ 34412 h 441196"/>
                <a:gd name="connsiteX3" fmla="*/ 130066 w 495826"/>
                <a:gd name="connsiteY3" fmla="*/ 123081 h 441196"/>
                <a:gd name="connsiteX4" fmla="*/ 0 w 495826"/>
                <a:gd name="connsiteY4" fmla="*/ 321801 h 441196"/>
                <a:gd name="connsiteX5" fmla="*/ 246445 w 495826"/>
                <a:gd name="connsiteY5" fmla="*/ 245001 h 441196"/>
                <a:gd name="connsiteX6" fmla="*/ 71885 w 495826"/>
                <a:gd name="connsiteY6" fmla="*/ 412044 h 441196"/>
                <a:gd name="connsiteX7" fmla="*/ 246285 w 495826"/>
                <a:gd name="connsiteY7" fmla="*/ 419913 h 441196"/>
                <a:gd name="connsiteX8" fmla="*/ 290778 w 495826"/>
                <a:gd name="connsiteY8" fmla="*/ 437420 h 441196"/>
                <a:gd name="connsiteX9" fmla="*/ 351739 w 495826"/>
                <a:gd name="connsiteY9" fmla="*/ 333670 h 441196"/>
                <a:gd name="connsiteX10" fmla="*/ 412699 w 495826"/>
                <a:gd name="connsiteY10" fmla="*/ 344753 h 441196"/>
                <a:gd name="connsiteX11" fmla="*/ 440408 w 495826"/>
                <a:gd name="connsiteY11" fmla="*/ 350295 h 441196"/>
                <a:gd name="connsiteX12" fmla="*/ 495826 w 495826"/>
                <a:gd name="connsiteY12" fmla="*/ 228375 h 441196"/>
                <a:gd name="connsiteX13" fmla="*/ 479201 w 495826"/>
                <a:gd name="connsiteY13" fmla="*/ 178499 h 441196"/>
                <a:gd name="connsiteX14" fmla="*/ 479201 w 495826"/>
                <a:gd name="connsiteY14" fmla="*/ 161873 h 441196"/>
                <a:gd name="connsiteX15" fmla="*/ 484743 w 495826"/>
                <a:gd name="connsiteY15" fmla="*/ 67662 h 441196"/>
                <a:gd name="connsiteX16" fmla="*/ 349395 w 495826"/>
                <a:gd name="connsiteY16" fmla="*/ 0 h 441196"/>
                <a:gd name="connsiteX0" fmla="*/ 349395 w 495826"/>
                <a:gd name="connsiteY0" fmla="*/ 0 h 441196"/>
                <a:gd name="connsiteX1" fmla="*/ 264779 w 495826"/>
                <a:gd name="connsiteY1" fmla="*/ 38599 h 441196"/>
                <a:gd name="connsiteX2" fmla="*/ 202110 w 495826"/>
                <a:gd name="connsiteY2" fmla="*/ 34412 h 441196"/>
                <a:gd name="connsiteX3" fmla="*/ 130066 w 495826"/>
                <a:gd name="connsiteY3" fmla="*/ 123081 h 441196"/>
                <a:gd name="connsiteX4" fmla="*/ 0 w 495826"/>
                <a:gd name="connsiteY4" fmla="*/ 321801 h 441196"/>
                <a:gd name="connsiteX5" fmla="*/ 71885 w 495826"/>
                <a:gd name="connsiteY5" fmla="*/ 412044 h 441196"/>
                <a:gd name="connsiteX6" fmla="*/ 246285 w 495826"/>
                <a:gd name="connsiteY6" fmla="*/ 419913 h 441196"/>
                <a:gd name="connsiteX7" fmla="*/ 290778 w 495826"/>
                <a:gd name="connsiteY7" fmla="*/ 437420 h 441196"/>
                <a:gd name="connsiteX8" fmla="*/ 351739 w 495826"/>
                <a:gd name="connsiteY8" fmla="*/ 333670 h 441196"/>
                <a:gd name="connsiteX9" fmla="*/ 412699 w 495826"/>
                <a:gd name="connsiteY9" fmla="*/ 344753 h 441196"/>
                <a:gd name="connsiteX10" fmla="*/ 440408 w 495826"/>
                <a:gd name="connsiteY10" fmla="*/ 350295 h 441196"/>
                <a:gd name="connsiteX11" fmla="*/ 495826 w 495826"/>
                <a:gd name="connsiteY11" fmla="*/ 228375 h 441196"/>
                <a:gd name="connsiteX12" fmla="*/ 479201 w 495826"/>
                <a:gd name="connsiteY12" fmla="*/ 178499 h 441196"/>
                <a:gd name="connsiteX13" fmla="*/ 479201 w 495826"/>
                <a:gd name="connsiteY13" fmla="*/ 161873 h 441196"/>
                <a:gd name="connsiteX14" fmla="*/ 484743 w 495826"/>
                <a:gd name="connsiteY14" fmla="*/ 67662 h 441196"/>
                <a:gd name="connsiteX15" fmla="*/ 349395 w 495826"/>
                <a:gd name="connsiteY15" fmla="*/ 0 h 441196"/>
                <a:gd name="connsiteX0" fmla="*/ 349395 w 495826"/>
                <a:gd name="connsiteY0" fmla="*/ 0 h 441196"/>
                <a:gd name="connsiteX1" fmla="*/ 264779 w 495826"/>
                <a:gd name="connsiteY1" fmla="*/ 38599 h 441196"/>
                <a:gd name="connsiteX2" fmla="*/ 202110 w 495826"/>
                <a:gd name="connsiteY2" fmla="*/ 34412 h 441196"/>
                <a:gd name="connsiteX3" fmla="*/ 130066 w 495826"/>
                <a:gd name="connsiteY3" fmla="*/ 123081 h 441196"/>
                <a:gd name="connsiteX4" fmla="*/ 121371 w 495826"/>
                <a:gd name="connsiteY4" fmla="*/ 121445 h 441196"/>
                <a:gd name="connsiteX5" fmla="*/ 0 w 495826"/>
                <a:gd name="connsiteY5" fmla="*/ 321801 h 441196"/>
                <a:gd name="connsiteX6" fmla="*/ 71885 w 495826"/>
                <a:gd name="connsiteY6" fmla="*/ 412044 h 441196"/>
                <a:gd name="connsiteX7" fmla="*/ 246285 w 495826"/>
                <a:gd name="connsiteY7" fmla="*/ 419913 h 441196"/>
                <a:gd name="connsiteX8" fmla="*/ 290778 w 495826"/>
                <a:gd name="connsiteY8" fmla="*/ 437420 h 441196"/>
                <a:gd name="connsiteX9" fmla="*/ 351739 w 495826"/>
                <a:gd name="connsiteY9" fmla="*/ 333670 h 441196"/>
                <a:gd name="connsiteX10" fmla="*/ 412699 w 495826"/>
                <a:gd name="connsiteY10" fmla="*/ 344753 h 441196"/>
                <a:gd name="connsiteX11" fmla="*/ 440408 w 495826"/>
                <a:gd name="connsiteY11" fmla="*/ 350295 h 441196"/>
                <a:gd name="connsiteX12" fmla="*/ 495826 w 495826"/>
                <a:gd name="connsiteY12" fmla="*/ 228375 h 441196"/>
                <a:gd name="connsiteX13" fmla="*/ 479201 w 495826"/>
                <a:gd name="connsiteY13" fmla="*/ 178499 h 441196"/>
                <a:gd name="connsiteX14" fmla="*/ 479201 w 495826"/>
                <a:gd name="connsiteY14" fmla="*/ 161873 h 441196"/>
                <a:gd name="connsiteX15" fmla="*/ 484743 w 495826"/>
                <a:gd name="connsiteY15" fmla="*/ 67662 h 441196"/>
                <a:gd name="connsiteX16" fmla="*/ 349395 w 495826"/>
                <a:gd name="connsiteY16" fmla="*/ 0 h 441196"/>
                <a:gd name="connsiteX0" fmla="*/ 349395 w 495826"/>
                <a:gd name="connsiteY0" fmla="*/ 0 h 441196"/>
                <a:gd name="connsiteX1" fmla="*/ 264779 w 495826"/>
                <a:gd name="connsiteY1" fmla="*/ 38599 h 441196"/>
                <a:gd name="connsiteX2" fmla="*/ 202110 w 495826"/>
                <a:gd name="connsiteY2" fmla="*/ 34412 h 441196"/>
                <a:gd name="connsiteX3" fmla="*/ 130066 w 495826"/>
                <a:gd name="connsiteY3" fmla="*/ 123081 h 441196"/>
                <a:gd name="connsiteX4" fmla="*/ 121371 w 495826"/>
                <a:gd name="connsiteY4" fmla="*/ 203787 h 441196"/>
                <a:gd name="connsiteX5" fmla="*/ 0 w 495826"/>
                <a:gd name="connsiteY5" fmla="*/ 321801 h 441196"/>
                <a:gd name="connsiteX6" fmla="*/ 71885 w 495826"/>
                <a:gd name="connsiteY6" fmla="*/ 412044 h 441196"/>
                <a:gd name="connsiteX7" fmla="*/ 246285 w 495826"/>
                <a:gd name="connsiteY7" fmla="*/ 419913 h 441196"/>
                <a:gd name="connsiteX8" fmla="*/ 290778 w 495826"/>
                <a:gd name="connsiteY8" fmla="*/ 437420 h 441196"/>
                <a:gd name="connsiteX9" fmla="*/ 351739 w 495826"/>
                <a:gd name="connsiteY9" fmla="*/ 333670 h 441196"/>
                <a:gd name="connsiteX10" fmla="*/ 412699 w 495826"/>
                <a:gd name="connsiteY10" fmla="*/ 344753 h 441196"/>
                <a:gd name="connsiteX11" fmla="*/ 440408 w 495826"/>
                <a:gd name="connsiteY11" fmla="*/ 350295 h 441196"/>
                <a:gd name="connsiteX12" fmla="*/ 495826 w 495826"/>
                <a:gd name="connsiteY12" fmla="*/ 228375 h 441196"/>
                <a:gd name="connsiteX13" fmla="*/ 479201 w 495826"/>
                <a:gd name="connsiteY13" fmla="*/ 178499 h 441196"/>
                <a:gd name="connsiteX14" fmla="*/ 479201 w 495826"/>
                <a:gd name="connsiteY14" fmla="*/ 161873 h 441196"/>
                <a:gd name="connsiteX15" fmla="*/ 484743 w 495826"/>
                <a:gd name="connsiteY15" fmla="*/ 67662 h 441196"/>
                <a:gd name="connsiteX16" fmla="*/ 349395 w 495826"/>
                <a:gd name="connsiteY16" fmla="*/ 0 h 441196"/>
                <a:gd name="connsiteX0" fmla="*/ 349395 w 495826"/>
                <a:gd name="connsiteY0" fmla="*/ 0 h 441196"/>
                <a:gd name="connsiteX1" fmla="*/ 264779 w 495826"/>
                <a:gd name="connsiteY1" fmla="*/ 38599 h 441196"/>
                <a:gd name="connsiteX2" fmla="*/ 202110 w 495826"/>
                <a:gd name="connsiteY2" fmla="*/ 34412 h 441196"/>
                <a:gd name="connsiteX3" fmla="*/ 130066 w 495826"/>
                <a:gd name="connsiteY3" fmla="*/ 123081 h 441196"/>
                <a:gd name="connsiteX4" fmla="*/ 222365 w 495826"/>
                <a:gd name="connsiteY4" fmla="*/ 125574 h 441196"/>
                <a:gd name="connsiteX5" fmla="*/ 121371 w 495826"/>
                <a:gd name="connsiteY5" fmla="*/ 203787 h 441196"/>
                <a:gd name="connsiteX6" fmla="*/ 0 w 495826"/>
                <a:gd name="connsiteY6" fmla="*/ 321801 h 441196"/>
                <a:gd name="connsiteX7" fmla="*/ 71885 w 495826"/>
                <a:gd name="connsiteY7" fmla="*/ 412044 h 441196"/>
                <a:gd name="connsiteX8" fmla="*/ 246285 w 495826"/>
                <a:gd name="connsiteY8" fmla="*/ 419913 h 441196"/>
                <a:gd name="connsiteX9" fmla="*/ 290778 w 495826"/>
                <a:gd name="connsiteY9" fmla="*/ 437420 h 441196"/>
                <a:gd name="connsiteX10" fmla="*/ 351739 w 495826"/>
                <a:gd name="connsiteY10" fmla="*/ 333670 h 441196"/>
                <a:gd name="connsiteX11" fmla="*/ 412699 w 495826"/>
                <a:gd name="connsiteY11" fmla="*/ 344753 h 441196"/>
                <a:gd name="connsiteX12" fmla="*/ 440408 w 495826"/>
                <a:gd name="connsiteY12" fmla="*/ 350295 h 441196"/>
                <a:gd name="connsiteX13" fmla="*/ 495826 w 495826"/>
                <a:gd name="connsiteY13" fmla="*/ 228375 h 441196"/>
                <a:gd name="connsiteX14" fmla="*/ 479201 w 495826"/>
                <a:gd name="connsiteY14" fmla="*/ 178499 h 441196"/>
                <a:gd name="connsiteX15" fmla="*/ 479201 w 495826"/>
                <a:gd name="connsiteY15" fmla="*/ 161873 h 441196"/>
                <a:gd name="connsiteX16" fmla="*/ 484743 w 495826"/>
                <a:gd name="connsiteY16" fmla="*/ 67662 h 441196"/>
                <a:gd name="connsiteX17" fmla="*/ 349395 w 495826"/>
                <a:gd name="connsiteY17" fmla="*/ 0 h 441196"/>
                <a:gd name="connsiteX0" fmla="*/ 349395 w 495826"/>
                <a:gd name="connsiteY0" fmla="*/ 0 h 441196"/>
                <a:gd name="connsiteX1" fmla="*/ 264779 w 495826"/>
                <a:gd name="connsiteY1" fmla="*/ 38599 h 441196"/>
                <a:gd name="connsiteX2" fmla="*/ 202110 w 495826"/>
                <a:gd name="connsiteY2" fmla="*/ 34412 h 441196"/>
                <a:gd name="connsiteX3" fmla="*/ 222365 w 495826"/>
                <a:gd name="connsiteY3" fmla="*/ 125574 h 441196"/>
                <a:gd name="connsiteX4" fmla="*/ 121371 w 495826"/>
                <a:gd name="connsiteY4" fmla="*/ 203787 h 441196"/>
                <a:gd name="connsiteX5" fmla="*/ 0 w 495826"/>
                <a:gd name="connsiteY5" fmla="*/ 321801 h 441196"/>
                <a:gd name="connsiteX6" fmla="*/ 71885 w 495826"/>
                <a:gd name="connsiteY6" fmla="*/ 412044 h 441196"/>
                <a:gd name="connsiteX7" fmla="*/ 246285 w 495826"/>
                <a:gd name="connsiteY7" fmla="*/ 419913 h 441196"/>
                <a:gd name="connsiteX8" fmla="*/ 290778 w 495826"/>
                <a:gd name="connsiteY8" fmla="*/ 437420 h 441196"/>
                <a:gd name="connsiteX9" fmla="*/ 351739 w 495826"/>
                <a:gd name="connsiteY9" fmla="*/ 333670 h 441196"/>
                <a:gd name="connsiteX10" fmla="*/ 412699 w 495826"/>
                <a:gd name="connsiteY10" fmla="*/ 344753 h 441196"/>
                <a:gd name="connsiteX11" fmla="*/ 440408 w 495826"/>
                <a:gd name="connsiteY11" fmla="*/ 350295 h 441196"/>
                <a:gd name="connsiteX12" fmla="*/ 495826 w 495826"/>
                <a:gd name="connsiteY12" fmla="*/ 228375 h 441196"/>
                <a:gd name="connsiteX13" fmla="*/ 479201 w 495826"/>
                <a:gd name="connsiteY13" fmla="*/ 178499 h 441196"/>
                <a:gd name="connsiteX14" fmla="*/ 479201 w 495826"/>
                <a:gd name="connsiteY14" fmla="*/ 161873 h 441196"/>
                <a:gd name="connsiteX15" fmla="*/ 484743 w 495826"/>
                <a:gd name="connsiteY15" fmla="*/ 67662 h 441196"/>
                <a:gd name="connsiteX16" fmla="*/ 349395 w 495826"/>
                <a:gd name="connsiteY16" fmla="*/ 0 h 441196"/>
                <a:gd name="connsiteX0" fmla="*/ 349395 w 495826"/>
                <a:gd name="connsiteY0" fmla="*/ 0 h 441196"/>
                <a:gd name="connsiteX1" fmla="*/ 264779 w 495826"/>
                <a:gd name="connsiteY1" fmla="*/ 38599 h 441196"/>
                <a:gd name="connsiteX2" fmla="*/ 222365 w 495826"/>
                <a:gd name="connsiteY2" fmla="*/ 125574 h 441196"/>
                <a:gd name="connsiteX3" fmla="*/ 121371 w 495826"/>
                <a:gd name="connsiteY3" fmla="*/ 203787 h 441196"/>
                <a:gd name="connsiteX4" fmla="*/ 0 w 495826"/>
                <a:gd name="connsiteY4" fmla="*/ 321801 h 441196"/>
                <a:gd name="connsiteX5" fmla="*/ 71885 w 495826"/>
                <a:gd name="connsiteY5" fmla="*/ 412044 h 441196"/>
                <a:gd name="connsiteX6" fmla="*/ 246285 w 495826"/>
                <a:gd name="connsiteY6" fmla="*/ 419913 h 441196"/>
                <a:gd name="connsiteX7" fmla="*/ 290778 w 495826"/>
                <a:gd name="connsiteY7" fmla="*/ 437420 h 441196"/>
                <a:gd name="connsiteX8" fmla="*/ 351739 w 495826"/>
                <a:gd name="connsiteY8" fmla="*/ 333670 h 441196"/>
                <a:gd name="connsiteX9" fmla="*/ 412699 w 495826"/>
                <a:gd name="connsiteY9" fmla="*/ 344753 h 441196"/>
                <a:gd name="connsiteX10" fmla="*/ 440408 w 495826"/>
                <a:gd name="connsiteY10" fmla="*/ 350295 h 441196"/>
                <a:gd name="connsiteX11" fmla="*/ 495826 w 495826"/>
                <a:gd name="connsiteY11" fmla="*/ 228375 h 441196"/>
                <a:gd name="connsiteX12" fmla="*/ 479201 w 495826"/>
                <a:gd name="connsiteY12" fmla="*/ 178499 h 441196"/>
                <a:gd name="connsiteX13" fmla="*/ 479201 w 495826"/>
                <a:gd name="connsiteY13" fmla="*/ 161873 h 441196"/>
                <a:gd name="connsiteX14" fmla="*/ 484743 w 495826"/>
                <a:gd name="connsiteY14" fmla="*/ 67662 h 441196"/>
                <a:gd name="connsiteX15" fmla="*/ 349395 w 495826"/>
                <a:gd name="connsiteY15" fmla="*/ 0 h 441196"/>
                <a:gd name="connsiteX0" fmla="*/ 349395 w 495826"/>
                <a:gd name="connsiteY0" fmla="*/ 0 h 441196"/>
                <a:gd name="connsiteX1" fmla="*/ 264779 w 495826"/>
                <a:gd name="connsiteY1" fmla="*/ 38599 h 441196"/>
                <a:gd name="connsiteX2" fmla="*/ 222365 w 495826"/>
                <a:gd name="connsiteY2" fmla="*/ 125574 h 441196"/>
                <a:gd name="connsiteX3" fmla="*/ 121371 w 495826"/>
                <a:gd name="connsiteY3" fmla="*/ 203787 h 441196"/>
                <a:gd name="connsiteX4" fmla="*/ 0 w 495826"/>
                <a:gd name="connsiteY4" fmla="*/ 321801 h 441196"/>
                <a:gd name="connsiteX5" fmla="*/ 71885 w 495826"/>
                <a:gd name="connsiteY5" fmla="*/ 412044 h 441196"/>
                <a:gd name="connsiteX6" fmla="*/ 246285 w 495826"/>
                <a:gd name="connsiteY6" fmla="*/ 419913 h 441196"/>
                <a:gd name="connsiteX7" fmla="*/ 290778 w 495826"/>
                <a:gd name="connsiteY7" fmla="*/ 437420 h 441196"/>
                <a:gd name="connsiteX8" fmla="*/ 351739 w 495826"/>
                <a:gd name="connsiteY8" fmla="*/ 333670 h 441196"/>
                <a:gd name="connsiteX9" fmla="*/ 412699 w 495826"/>
                <a:gd name="connsiteY9" fmla="*/ 344753 h 441196"/>
                <a:gd name="connsiteX10" fmla="*/ 440408 w 495826"/>
                <a:gd name="connsiteY10" fmla="*/ 350295 h 441196"/>
                <a:gd name="connsiteX11" fmla="*/ 495826 w 495826"/>
                <a:gd name="connsiteY11" fmla="*/ 228375 h 441196"/>
                <a:gd name="connsiteX12" fmla="*/ 479201 w 495826"/>
                <a:gd name="connsiteY12" fmla="*/ 178499 h 441196"/>
                <a:gd name="connsiteX13" fmla="*/ 479201 w 495826"/>
                <a:gd name="connsiteY13" fmla="*/ 161873 h 441196"/>
                <a:gd name="connsiteX14" fmla="*/ 484743 w 495826"/>
                <a:gd name="connsiteY14" fmla="*/ 67662 h 441196"/>
                <a:gd name="connsiteX15" fmla="*/ 349395 w 495826"/>
                <a:gd name="connsiteY15" fmla="*/ 0 h 441196"/>
                <a:gd name="connsiteX0" fmla="*/ 349395 w 495826"/>
                <a:gd name="connsiteY0" fmla="*/ 0 h 441196"/>
                <a:gd name="connsiteX1" fmla="*/ 264779 w 495826"/>
                <a:gd name="connsiteY1" fmla="*/ 38599 h 441196"/>
                <a:gd name="connsiteX2" fmla="*/ 222365 w 495826"/>
                <a:gd name="connsiteY2" fmla="*/ 125574 h 441196"/>
                <a:gd name="connsiteX3" fmla="*/ 121371 w 495826"/>
                <a:gd name="connsiteY3" fmla="*/ 203787 h 441196"/>
                <a:gd name="connsiteX4" fmla="*/ 0 w 495826"/>
                <a:gd name="connsiteY4" fmla="*/ 321801 h 441196"/>
                <a:gd name="connsiteX5" fmla="*/ 71885 w 495826"/>
                <a:gd name="connsiteY5" fmla="*/ 412044 h 441196"/>
                <a:gd name="connsiteX6" fmla="*/ 246285 w 495826"/>
                <a:gd name="connsiteY6" fmla="*/ 419913 h 441196"/>
                <a:gd name="connsiteX7" fmla="*/ 290778 w 495826"/>
                <a:gd name="connsiteY7" fmla="*/ 437420 h 441196"/>
                <a:gd name="connsiteX8" fmla="*/ 351739 w 495826"/>
                <a:gd name="connsiteY8" fmla="*/ 333670 h 441196"/>
                <a:gd name="connsiteX9" fmla="*/ 412699 w 495826"/>
                <a:gd name="connsiteY9" fmla="*/ 344753 h 441196"/>
                <a:gd name="connsiteX10" fmla="*/ 440408 w 495826"/>
                <a:gd name="connsiteY10" fmla="*/ 350295 h 441196"/>
                <a:gd name="connsiteX11" fmla="*/ 495826 w 495826"/>
                <a:gd name="connsiteY11" fmla="*/ 228375 h 441196"/>
                <a:gd name="connsiteX12" fmla="*/ 479201 w 495826"/>
                <a:gd name="connsiteY12" fmla="*/ 178499 h 441196"/>
                <a:gd name="connsiteX13" fmla="*/ 479201 w 495826"/>
                <a:gd name="connsiteY13" fmla="*/ 161873 h 441196"/>
                <a:gd name="connsiteX14" fmla="*/ 484743 w 495826"/>
                <a:gd name="connsiteY14" fmla="*/ 67662 h 441196"/>
                <a:gd name="connsiteX15" fmla="*/ 349395 w 495826"/>
                <a:gd name="connsiteY15" fmla="*/ 0 h 441196"/>
                <a:gd name="connsiteX0" fmla="*/ 349395 w 506377"/>
                <a:gd name="connsiteY0" fmla="*/ 0 h 441196"/>
                <a:gd name="connsiteX1" fmla="*/ 264779 w 506377"/>
                <a:gd name="connsiteY1" fmla="*/ 38599 h 441196"/>
                <a:gd name="connsiteX2" fmla="*/ 222365 w 506377"/>
                <a:gd name="connsiteY2" fmla="*/ 125574 h 441196"/>
                <a:gd name="connsiteX3" fmla="*/ 121371 w 506377"/>
                <a:gd name="connsiteY3" fmla="*/ 203787 h 441196"/>
                <a:gd name="connsiteX4" fmla="*/ 0 w 506377"/>
                <a:gd name="connsiteY4" fmla="*/ 321801 h 441196"/>
                <a:gd name="connsiteX5" fmla="*/ 71885 w 506377"/>
                <a:gd name="connsiteY5" fmla="*/ 412044 h 441196"/>
                <a:gd name="connsiteX6" fmla="*/ 246285 w 506377"/>
                <a:gd name="connsiteY6" fmla="*/ 419913 h 441196"/>
                <a:gd name="connsiteX7" fmla="*/ 290778 w 506377"/>
                <a:gd name="connsiteY7" fmla="*/ 437420 h 441196"/>
                <a:gd name="connsiteX8" fmla="*/ 351739 w 506377"/>
                <a:gd name="connsiteY8" fmla="*/ 333670 h 441196"/>
                <a:gd name="connsiteX9" fmla="*/ 412699 w 506377"/>
                <a:gd name="connsiteY9" fmla="*/ 344753 h 441196"/>
                <a:gd name="connsiteX10" fmla="*/ 440408 w 506377"/>
                <a:gd name="connsiteY10" fmla="*/ 350295 h 441196"/>
                <a:gd name="connsiteX11" fmla="*/ 495826 w 506377"/>
                <a:gd name="connsiteY11" fmla="*/ 228375 h 441196"/>
                <a:gd name="connsiteX12" fmla="*/ 479201 w 506377"/>
                <a:gd name="connsiteY12" fmla="*/ 178499 h 441196"/>
                <a:gd name="connsiteX13" fmla="*/ 484743 w 506377"/>
                <a:gd name="connsiteY13" fmla="*/ 67662 h 441196"/>
                <a:gd name="connsiteX14" fmla="*/ 349395 w 506377"/>
                <a:gd name="connsiteY14" fmla="*/ 0 h 441196"/>
                <a:gd name="connsiteX0" fmla="*/ 349395 w 506377"/>
                <a:gd name="connsiteY0" fmla="*/ 0 h 441196"/>
                <a:gd name="connsiteX1" fmla="*/ 264779 w 506377"/>
                <a:gd name="connsiteY1" fmla="*/ 38599 h 441196"/>
                <a:gd name="connsiteX2" fmla="*/ 222365 w 506377"/>
                <a:gd name="connsiteY2" fmla="*/ 125574 h 441196"/>
                <a:gd name="connsiteX3" fmla="*/ 121371 w 506377"/>
                <a:gd name="connsiteY3" fmla="*/ 203787 h 441196"/>
                <a:gd name="connsiteX4" fmla="*/ 0 w 506377"/>
                <a:gd name="connsiteY4" fmla="*/ 321801 h 441196"/>
                <a:gd name="connsiteX5" fmla="*/ 71885 w 506377"/>
                <a:gd name="connsiteY5" fmla="*/ 412044 h 441196"/>
                <a:gd name="connsiteX6" fmla="*/ 246285 w 506377"/>
                <a:gd name="connsiteY6" fmla="*/ 419913 h 441196"/>
                <a:gd name="connsiteX7" fmla="*/ 290778 w 506377"/>
                <a:gd name="connsiteY7" fmla="*/ 437420 h 441196"/>
                <a:gd name="connsiteX8" fmla="*/ 351739 w 506377"/>
                <a:gd name="connsiteY8" fmla="*/ 333670 h 441196"/>
                <a:gd name="connsiteX9" fmla="*/ 412699 w 506377"/>
                <a:gd name="connsiteY9" fmla="*/ 344753 h 441196"/>
                <a:gd name="connsiteX10" fmla="*/ 440408 w 506377"/>
                <a:gd name="connsiteY10" fmla="*/ 350295 h 441196"/>
                <a:gd name="connsiteX11" fmla="*/ 495826 w 506377"/>
                <a:gd name="connsiteY11" fmla="*/ 228375 h 441196"/>
                <a:gd name="connsiteX12" fmla="*/ 391981 w 506377"/>
                <a:gd name="connsiteY12" fmla="*/ 178499 h 441196"/>
                <a:gd name="connsiteX13" fmla="*/ 484743 w 506377"/>
                <a:gd name="connsiteY13" fmla="*/ 67662 h 441196"/>
                <a:gd name="connsiteX14" fmla="*/ 349395 w 506377"/>
                <a:gd name="connsiteY14" fmla="*/ 0 h 441196"/>
                <a:gd name="connsiteX0" fmla="*/ 349395 w 506377"/>
                <a:gd name="connsiteY0" fmla="*/ 0 h 441196"/>
                <a:gd name="connsiteX1" fmla="*/ 264779 w 506377"/>
                <a:gd name="connsiteY1" fmla="*/ 38599 h 441196"/>
                <a:gd name="connsiteX2" fmla="*/ 222365 w 506377"/>
                <a:gd name="connsiteY2" fmla="*/ 125574 h 441196"/>
                <a:gd name="connsiteX3" fmla="*/ 121371 w 506377"/>
                <a:gd name="connsiteY3" fmla="*/ 203787 h 441196"/>
                <a:gd name="connsiteX4" fmla="*/ 0 w 506377"/>
                <a:gd name="connsiteY4" fmla="*/ 321801 h 441196"/>
                <a:gd name="connsiteX5" fmla="*/ 71885 w 506377"/>
                <a:gd name="connsiteY5" fmla="*/ 412044 h 441196"/>
                <a:gd name="connsiteX6" fmla="*/ 246285 w 506377"/>
                <a:gd name="connsiteY6" fmla="*/ 419913 h 441196"/>
                <a:gd name="connsiteX7" fmla="*/ 290778 w 506377"/>
                <a:gd name="connsiteY7" fmla="*/ 437420 h 441196"/>
                <a:gd name="connsiteX8" fmla="*/ 351739 w 506377"/>
                <a:gd name="connsiteY8" fmla="*/ 333670 h 441196"/>
                <a:gd name="connsiteX9" fmla="*/ 412699 w 506377"/>
                <a:gd name="connsiteY9" fmla="*/ 344753 h 441196"/>
                <a:gd name="connsiteX10" fmla="*/ 440408 w 506377"/>
                <a:gd name="connsiteY10" fmla="*/ 350295 h 441196"/>
                <a:gd name="connsiteX11" fmla="*/ 495826 w 506377"/>
                <a:gd name="connsiteY11" fmla="*/ 228375 h 441196"/>
                <a:gd name="connsiteX12" fmla="*/ 412241 w 506377"/>
                <a:gd name="connsiteY12" fmla="*/ 219523 h 441196"/>
                <a:gd name="connsiteX13" fmla="*/ 391981 w 506377"/>
                <a:gd name="connsiteY13" fmla="*/ 178499 h 441196"/>
                <a:gd name="connsiteX14" fmla="*/ 484743 w 506377"/>
                <a:gd name="connsiteY14" fmla="*/ 67662 h 441196"/>
                <a:gd name="connsiteX15" fmla="*/ 349395 w 506377"/>
                <a:gd name="connsiteY15" fmla="*/ 0 h 441196"/>
                <a:gd name="connsiteX0" fmla="*/ 349395 w 506377"/>
                <a:gd name="connsiteY0" fmla="*/ 0 h 441196"/>
                <a:gd name="connsiteX1" fmla="*/ 264779 w 506377"/>
                <a:gd name="connsiteY1" fmla="*/ 38599 h 441196"/>
                <a:gd name="connsiteX2" fmla="*/ 222365 w 506377"/>
                <a:gd name="connsiteY2" fmla="*/ 125574 h 441196"/>
                <a:gd name="connsiteX3" fmla="*/ 121371 w 506377"/>
                <a:gd name="connsiteY3" fmla="*/ 203787 h 441196"/>
                <a:gd name="connsiteX4" fmla="*/ 0 w 506377"/>
                <a:gd name="connsiteY4" fmla="*/ 321801 h 441196"/>
                <a:gd name="connsiteX5" fmla="*/ 71885 w 506377"/>
                <a:gd name="connsiteY5" fmla="*/ 412044 h 441196"/>
                <a:gd name="connsiteX6" fmla="*/ 246285 w 506377"/>
                <a:gd name="connsiteY6" fmla="*/ 419913 h 441196"/>
                <a:gd name="connsiteX7" fmla="*/ 290778 w 506377"/>
                <a:gd name="connsiteY7" fmla="*/ 437420 h 441196"/>
                <a:gd name="connsiteX8" fmla="*/ 351739 w 506377"/>
                <a:gd name="connsiteY8" fmla="*/ 333670 h 441196"/>
                <a:gd name="connsiteX9" fmla="*/ 412699 w 506377"/>
                <a:gd name="connsiteY9" fmla="*/ 344753 h 441196"/>
                <a:gd name="connsiteX10" fmla="*/ 440408 w 506377"/>
                <a:gd name="connsiteY10" fmla="*/ 350295 h 441196"/>
                <a:gd name="connsiteX11" fmla="*/ 495826 w 506377"/>
                <a:gd name="connsiteY11" fmla="*/ 228375 h 441196"/>
                <a:gd name="connsiteX12" fmla="*/ 412241 w 506377"/>
                <a:gd name="connsiteY12" fmla="*/ 219523 h 441196"/>
                <a:gd name="connsiteX13" fmla="*/ 391981 w 506377"/>
                <a:gd name="connsiteY13" fmla="*/ 178499 h 441196"/>
                <a:gd name="connsiteX14" fmla="*/ 484743 w 506377"/>
                <a:gd name="connsiteY14" fmla="*/ 67662 h 441196"/>
                <a:gd name="connsiteX15" fmla="*/ 349395 w 506377"/>
                <a:gd name="connsiteY15" fmla="*/ 0 h 441196"/>
                <a:gd name="connsiteX0" fmla="*/ 349395 w 506377"/>
                <a:gd name="connsiteY0" fmla="*/ 0 h 441196"/>
                <a:gd name="connsiteX1" fmla="*/ 264779 w 506377"/>
                <a:gd name="connsiteY1" fmla="*/ 38599 h 441196"/>
                <a:gd name="connsiteX2" fmla="*/ 222365 w 506377"/>
                <a:gd name="connsiteY2" fmla="*/ 125574 h 441196"/>
                <a:gd name="connsiteX3" fmla="*/ 121371 w 506377"/>
                <a:gd name="connsiteY3" fmla="*/ 203787 h 441196"/>
                <a:gd name="connsiteX4" fmla="*/ 0 w 506377"/>
                <a:gd name="connsiteY4" fmla="*/ 321801 h 441196"/>
                <a:gd name="connsiteX5" fmla="*/ 71885 w 506377"/>
                <a:gd name="connsiteY5" fmla="*/ 412044 h 441196"/>
                <a:gd name="connsiteX6" fmla="*/ 246285 w 506377"/>
                <a:gd name="connsiteY6" fmla="*/ 419913 h 441196"/>
                <a:gd name="connsiteX7" fmla="*/ 290778 w 506377"/>
                <a:gd name="connsiteY7" fmla="*/ 437420 h 441196"/>
                <a:gd name="connsiteX8" fmla="*/ 351739 w 506377"/>
                <a:gd name="connsiteY8" fmla="*/ 333670 h 441196"/>
                <a:gd name="connsiteX9" fmla="*/ 412699 w 506377"/>
                <a:gd name="connsiteY9" fmla="*/ 344753 h 441196"/>
                <a:gd name="connsiteX10" fmla="*/ 440408 w 506377"/>
                <a:gd name="connsiteY10" fmla="*/ 350295 h 441196"/>
                <a:gd name="connsiteX11" fmla="*/ 495826 w 506377"/>
                <a:gd name="connsiteY11" fmla="*/ 228375 h 441196"/>
                <a:gd name="connsiteX12" fmla="*/ 412241 w 506377"/>
                <a:gd name="connsiteY12" fmla="*/ 219523 h 441196"/>
                <a:gd name="connsiteX13" fmla="*/ 391981 w 506377"/>
                <a:gd name="connsiteY13" fmla="*/ 178499 h 441196"/>
                <a:gd name="connsiteX14" fmla="*/ 484743 w 506377"/>
                <a:gd name="connsiteY14" fmla="*/ 67662 h 441196"/>
                <a:gd name="connsiteX15" fmla="*/ 349395 w 506377"/>
                <a:gd name="connsiteY15" fmla="*/ 0 h 441196"/>
                <a:gd name="connsiteX0" fmla="*/ 349395 w 506377"/>
                <a:gd name="connsiteY0" fmla="*/ 0 h 441196"/>
                <a:gd name="connsiteX1" fmla="*/ 264779 w 506377"/>
                <a:gd name="connsiteY1" fmla="*/ 38599 h 441196"/>
                <a:gd name="connsiteX2" fmla="*/ 222365 w 506377"/>
                <a:gd name="connsiteY2" fmla="*/ 125574 h 441196"/>
                <a:gd name="connsiteX3" fmla="*/ 121371 w 506377"/>
                <a:gd name="connsiteY3" fmla="*/ 203787 h 441196"/>
                <a:gd name="connsiteX4" fmla="*/ 0 w 506377"/>
                <a:gd name="connsiteY4" fmla="*/ 321801 h 441196"/>
                <a:gd name="connsiteX5" fmla="*/ 71885 w 506377"/>
                <a:gd name="connsiteY5" fmla="*/ 412044 h 441196"/>
                <a:gd name="connsiteX6" fmla="*/ 246285 w 506377"/>
                <a:gd name="connsiteY6" fmla="*/ 419913 h 441196"/>
                <a:gd name="connsiteX7" fmla="*/ 290778 w 506377"/>
                <a:gd name="connsiteY7" fmla="*/ 437420 h 441196"/>
                <a:gd name="connsiteX8" fmla="*/ 351739 w 506377"/>
                <a:gd name="connsiteY8" fmla="*/ 333670 h 441196"/>
                <a:gd name="connsiteX9" fmla="*/ 412699 w 506377"/>
                <a:gd name="connsiteY9" fmla="*/ 344753 h 441196"/>
                <a:gd name="connsiteX10" fmla="*/ 440408 w 506377"/>
                <a:gd name="connsiteY10" fmla="*/ 350295 h 441196"/>
                <a:gd name="connsiteX11" fmla="*/ 412241 w 506377"/>
                <a:gd name="connsiteY11" fmla="*/ 219523 h 441196"/>
                <a:gd name="connsiteX12" fmla="*/ 391981 w 506377"/>
                <a:gd name="connsiteY12" fmla="*/ 178499 h 441196"/>
                <a:gd name="connsiteX13" fmla="*/ 484743 w 506377"/>
                <a:gd name="connsiteY13" fmla="*/ 67662 h 441196"/>
                <a:gd name="connsiteX14" fmla="*/ 349395 w 506377"/>
                <a:gd name="connsiteY14" fmla="*/ 0 h 441196"/>
                <a:gd name="connsiteX0" fmla="*/ 349395 w 506377"/>
                <a:gd name="connsiteY0" fmla="*/ 0 h 441196"/>
                <a:gd name="connsiteX1" fmla="*/ 264779 w 506377"/>
                <a:gd name="connsiteY1" fmla="*/ 38599 h 441196"/>
                <a:gd name="connsiteX2" fmla="*/ 222365 w 506377"/>
                <a:gd name="connsiteY2" fmla="*/ 125574 h 441196"/>
                <a:gd name="connsiteX3" fmla="*/ 121371 w 506377"/>
                <a:gd name="connsiteY3" fmla="*/ 203787 h 441196"/>
                <a:gd name="connsiteX4" fmla="*/ 0 w 506377"/>
                <a:gd name="connsiteY4" fmla="*/ 321801 h 441196"/>
                <a:gd name="connsiteX5" fmla="*/ 71885 w 506377"/>
                <a:gd name="connsiteY5" fmla="*/ 412044 h 441196"/>
                <a:gd name="connsiteX6" fmla="*/ 246285 w 506377"/>
                <a:gd name="connsiteY6" fmla="*/ 419913 h 441196"/>
                <a:gd name="connsiteX7" fmla="*/ 290778 w 506377"/>
                <a:gd name="connsiteY7" fmla="*/ 437420 h 441196"/>
                <a:gd name="connsiteX8" fmla="*/ 351739 w 506377"/>
                <a:gd name="connsiteY8" fmla="*/ 333670 h 441196"/>
                <a:gd name="connsiteX9" fmla="*/ 412699 w 506377"/>
                <a:gd name="connsiteY9" fmla="*/ 344753 h 441196"/>
                <a:gd name="connsiteX10" fmla="*/ 440408 w 506377"/>
                <a:gd name="connsiteY10" fmla="*/ 350295 h 441196"/>
                <a:gd name="connsiteX11" fmla="*/ 412241 w 506377"/>
                <a:gd name="connsiteY11" fmla="*/ 219523 h 441196"/>
                <a:gd name="connsiteX12" fmla="*/ 391981 w 506377"/>
                <a:gd name="connsiteY12" fmla="*/ 178499 h 441196"/>
                <a:gd name="connsiteX13" fmla="*/ 484743 w 506377"/>
                <a:gd name="connsiteY13" fmla="*/ 67662 h 441196"/>
                <a:gd name="connsiteX14" fmla="*/ 349395 w 506377"/>
                <a:gd name="connsiteY14" fmla="*/ 0 h 44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6377" h="441196">
                  <a:moveTo>
                    <a:pt x="349395" y="0"/>
                  </a:moveTo>
                  <a:lnTo>
                    <a:pt x="264779" y="38599"/>
                  </a:lnTo>
                  <a:lnTo>
                    <a:pt x="222365" y="125574"/>
                  </a:lnTo>
                  <a:lnTo>
                    <a:pt x="121371" y="203787"/>
                  </a:lnTo>
                  <a:lnTo>
                    <a:pt x="0" y="321801"/>
                  </a:lnTo>
                  <a:lnTo>
                    <a:pt x="71885" y="412044"/>
                  </a:lnTo>
                  <a:cubicBezTo>
                    <a:pt x="71858" y="441196"/>
                    <a:pt x="238870" y="388232"/>
                    <a:pt x="246285" y="419913"/>
                  </a:cubicBezTo>
                  <a:lnTo>
                    <a:pt x="290778" y="437420"/>
                  </a:lnTo>
                  <a:lnTo>
                    <a:pt x="351739" y="333670"/>
                  </a:lnTo>
                  <a:cubicBezTo>
                    <a:pt x="405222" y="345554"/>
                    <a:pt x="384584" y="344753"/>
                    <a:pt x="412699" y="344753"/>
                  </a:cubicBezTo>
                  <a:lnTo>
                    <a:pt x="440408" y="350295"/>
                  </a:lnTo>
                  <a:lnTo>
                    <a:pt x="412241" y="219523"/>
                  </a:lnTo>
                  <a:cubicBezTo>
                    <a:pt x="394934" y="211210"/>
                    <a:pt x="394434" y="203809"/>
                    <a:pt x="391981" y="178499"/>
                  </a:cubicBezTo>
                  <a:cubicBezTo>
                    <a:pt x="390134" y="151714"/>
                    <a:pt x="506377" y="97412"/>
                    <a:pt x="484743" y="67662"/>
                  </a:cubicBezTo>
                  <a:cubicBezTo>
                    <a:pt x="436714" y="23328"/>
                    <a:pt x="452842" y="44334"/>
                    <a:pt x="349395" y="0"/>
                  </a:cubicBezTo>
                  <a:close/>
                </a:path>
              </a:pathLst>
            </a:custGeom>
            <a:solidFill>
              <a:srgbClr val="00FF00">
                <a:alpha val="75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5" name="Freeform 184"/>
            <p:cNvSpPr/>
            <p:nvPr/>
          </p:nvSpPr>
          <p:spPr>
            <a:xfrm>
              <a:off x="1442330" y="2852515"/>
              <a:ext cx="2388576" cy="3203891"/>
            </a:xfrm>
            <a:custGeom>
              <a:avLst/>
              <a:gdLst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582333 w 3158066"/>
                <a:gd name="connsiteY22" fmla="*/ 1930400 h 3225800"/>
                <a:gd name="connsiteX23" fmla="*/ 2667000 w 3158066"/>
                <a:gd name="connsiteY23" fmla="*/ 1896533 h 3225800"/>
                <a:gd name="connsiteX24" fmla="*/ 2802466 w 3158066"/>
                <a:gd name="connsiteY24" fmla="*/ 1896533 h 3225800"/>
                <a:gd name="connsiteX25" fmla="*/ 2887133 w 3158066"/>
                <a:gd name="connsiteY25" fmla="*/ 1905000 h 3225800"/>
                <a:gd name="connsiteX26" fmla="*/ 2980266 w 3158066"/>
                <a:gd name="connsiteY26" fmla="*/ 1913466 h 3225800"/>
                <a:gd name="connsiteX27" fmla="*/ 3081866 w 3158066"/>
                <a:gd name="connsiteY27" fmla="*/ 1913466 h 3225800"/>
                <a:gd name="connsiteX28" fmla="*/ 3158066 w 3158066"/>
                <a:gd name="connsiteY28" fmla="*/ 1862666 h 3225800"/>
                <a:gd name="connsiteX29" fmla="*/ 3149600 w 3158066"/>
                <a:gd name="connsiteY29" fmla="*/ 1786466 h 3225800"/>
                <a:gd name="connsiteX30" fmla="*/ 3031066 w 3158066"/>
                <a:gd name="connsiteY30" fmla="*/ 1752600 h 3225800"/>
                <a:gd name="connsiteX31" fmla="*/ 2785533 w 3158066"/>
                <a:gd name="connsiteY31" fmla="*/ 1761066 h 3225800"/>
                <a:gd name="connsiteX32" fmla="*/ 2599266 w 3158066"/>
                <a:gd name="connsiteY32" fmla="*/ 1761066 h 3225800"/>
                <a:gd name="connsiteX33" fmla="*/ 2438400 w 3158066"/>
                <a:gd name="connsiteY33" fmla="*/ 1693333 h 3225800"/>
                <a:gd name="connsiteX34" fmla="*/ 2311400 w 3158066"/>
                <a:gd name="connsiteY34" fmla="*/ 1744133 h 3225800"/>
                <a:gd name="connsiteX35" fmla="*/ 2048933 w 3158066"/>
                <a:gd name="connsiteY35" fmla="*/ 1964266 h 3225800"/>
                <a:gd name="connsiteX36" fmla="*/ 1871133 w 3158066"/>
                <a:gd name="connsiteY36" fmla="*/ 2057400 h 3225800"/>
                <a:gd name="connsiteX37" fmla="*/ 1659466 w 3158066"/>
                <a:gd name="connsiteY37" fmla="*/ 2057400 h 3225800"/>
                <a:gd name="connsiteX38" fmla="*/ 1583266 w 3158066"/>
                <a:gd name="connsiteY38" fmla="*/ 2048933 h 3225800"/>
                <a:gd name="connsiteX39" fmla="*/ 1346200 w 3158066"/>
                <a:gd name="connsiteY39" fmla="*/ 1930400 h 3225800"/>
                <a:gd name="connsiteX40" fmla="*/ 1168400 w 3158066"/>
                <a:gd name="connsiteY40" fmla="*/ 1811866 h 3225800"/>
                <a:gd name="connsiteX41" fmla="*/ 1126066 w 3158066"/>
                <a:gd name="connsiteY41" fmla="*/ 1676400 h 3225800"/>
                <a:gd name="connsiteX42" fmla="*/ 1126066 w 3158066"/>
                <a:gd name="connsiteY42" fmla="*/ 1549400 h 3225800"/>
                <a:gd name="connsiteX43" fmla="*/ 1159933 w 3158066"/>
                <a:gd name="connsiteY43" fmla="*/ 1490133 h 3225800"/>
                <a:gd name="connsiteX44" fmla="*/ 1439333 w 3158066"/>
                <a:gd name="connsiteY44" fmla="*/ 1574800 h 3225800"/>
                <a:gd name="connsiteX45" fmla="*/ 1540933 w 3158066"/>
                <a:gd name="connsiteY45" fmla="*/ 1608666 h 3225800"/>
                <a:gd name="connsiteX46" fmla="*/ 1634066 w 3158066"/>
                <a:gd name="connsiteY46" fmla="*/ 1540933 h 3225800"/>
                <a:gd name="connsiteX47" fmla="*/ 1600200 w 3158066"/>
                <a:gd name="connsiteY47" fmla="*/ 1464733 h 3225800"/>
                <a:gd name="connsiteX48" fmla="*/ 1515533 w 3158066"/>
                <a:gd name="connsiteY48" fmla="*/ 1405466 h 3225800"/>
                <a:gd name="connsiteX49" fmla="*/ 1439333 w 3158066"/>
                <a:gd name="connsiteY49" fmla="*/ 1303866 h 3225800"/>
                <a:gd name="connsiteX50" fmla="*/ 1388533 w 3158066"/>
                <a:gd name="connsiteY50" fmla="*/ 1261533 h 3225800"/>
                <a:gd name="connsiteX51" fmla="*/ 1337733 w 3158066"/>
                <a:gd name="connsiteY51" fmla="*/ 1159933 h 3225800"/>
                <a:gd name="connsiteX52" fmla="*/ 1371600 w 3158066"/>
                <a:gd name="connsiteY52" fmla="*/ 1058333 h 3225800"/>
                <a:gd name="connsiteX53" fmla="*/ 1464733 w 3158066"/>
                <a:gd name="connsiteY53" fmla="*/ 973666 h 3225800"/>
                <a:gd name="connsiteX54" fmla="*/ 1617133 w 3158066"/>
                <a:gd name="connsiteY54" fmla="*/ 1032933 h 3225800"/>
                <a:gd name="connsiteX55" fmla="*/ 1761066 w 3158066"/>
                <a:gd name="connsiteY55" fmla="*/ 1016000 h 3225800"/>
                <a:gd name="connsiteX56" fmla="*/ 2192866 w 3158066"/>
                <a:gd name="connsiteY56" fmla="*/ 1083733 h 3225800"/>
                <a:gd name="connsiteX57" fmla="*/ 2311400 w 3158066"/>
                <a:gd name="connsiteY57" fmla="*/ 1109133 h 3225800"/>
                <a:gd name="connsiteX58" fmla="*/ 2438400 w 3158066"/>
                <a:gd name="connsiteY58" fmla="*/ 1049866 h 3225800"/>
                <a:gd name="connsiteX59" fmla="*/ 2523066 w 3158066"/>
                <a:gd name="connsiteY59" fmla="*/ 880533 h 3225800"/>
                <a:gd name="connsiteX60" fmla="*/ 2404533 w 3158066"/>
                <a:gd name="connsiteY60" fmla="*/ 753533 h 3225800"/>
                <a:gd name="connsiteX61" fmla="*/ 2286000 w 3158066"/>
                <a:gd name="connsiteY61" fmla="*/ 567266 h 3225800"/>
                <a:gd name="connsiteX62" fmla="*/ 2319866 w 3158066"/>
                <a:gd name="connsiteY62" fmla="*/ 406400 h 3225800"/>
                <a:gd name="connsiteX63" fmla="*/ 2463800 w 3158066"/>
                <a:gd name="connsiteY63" fmla="*/ 313266 h 3225800"/>
                <a:gd name="connsiteX64" fmla="*/ 2413000 w 3158066"/>
                <a:gd name="connsiteY64" fmla="*/ 211666 h 3225800"/>
                <a:gd name="connsiteX65" fmla="*/ 2336800 w 3158066"/>
                <a:gd name="connsiteY65" fmla="*/ 59266 h 3225800"/>
                <a:gd name="connsiteX66" fmla="*/ 2277533 w 3158066"/>
                <a:gd name="connsiteY66" fmla="*/ 0 h 3225800"/>
                <a:gd name="connsiteX67" fmla="*/ 2133600 w 3158066"/>
                <a:gd name="connsiteY67" fmla="*/ 16933 h 3225800"/>
                <a:gd name="connsiteX68" fmla="*/ 2065866 w 3158066"/>
                <a:gd name="connsiteY68" fmla="*/ 16933 h 3225800"/>
                <a:gd name="connsiteX69" fmla="*/ 1964266 w 3158066"/>
                <a:gd name="connsiteY69" fmla="*/ 93133 h 3225800"/>
                <a:gd name="connsiteX70" fmla="*/ 1845733 w 3158066"/>
                <a:gd name="connsiteY70" fmla="*/ 194733 h 3225800"/>
                <a:gd name="connsiteX71" fmla="*/ 1769533 w 3158066"/>
                <a:gd name="connsiteY71" fmla="*/ 203200 h 3225800"/>
                <a:gd name="connsiteX72" fmla="*/ 1642533 w 3158066"/>
                <a:gd name="connsiteY72" fmla="*/ 296333 h 3225800"/>
                <a:gd name="connsiteX73" fmla="*/ 1540933 w 3158066"/>
                <a:gd name="connsiteY73" fmla="*/ 338666 h 3225800"/>
                <a:gd name="connsiteX74" fmla="*/ 1507066 w 3158066"/>
                <a:gd name="connsiteY74" fmla="*/ 389466 h 3225800"/>
                <a:gd name="connsiteX75" fmla="*/ 1464733 w 3158066"/>
                <a:gd name="connsiteY75" fmla="*/ 474133 h 3225800"/>
                <a:gd name="connsiteX76" fmla="*/ 1312333 w 3158066"/>
                <a:gd name="connsiteY76" fmla="*/ 474133 h 3225800"/>
                <a:gd name="connsiteX77" fmla="*/ 1295400 w 3158066"/>
                <a:gd name="connsiteY77" fmla="*/ 524933 h 3225800"/>
                <a:gd name="connsiteX78" fmla="*/ 1176866 w 3158066"/>
                <a:gd name="connsiteY78" fmla="*/ 618066 h 3225800"/>
                <a:gd name="connsiteX79" fmla="*/ 1058333 w 3158066"/>
                <a:gd name="connsiteY79" fmla="*/ 728133 h 3225800"/>
                <a:gd name="connsiteX80" fmla="*/ 973666 w 3158066"/>
                <a:gd name="connsiteY80" fmla="*/ 838200 h 3225800"/>
                <a:gd name="connsiteX81" fmla="*/ 1016000 w 3158066"/>
                <a:gd name="connsiteY81" fmla="*/ 1032933 h 3225800"/>
                <a:gd name="connsiteX82" fmla="*/ 1066800 w 3158066"/>
                <a:gd name="connsiteY82" fmla="*/ 1168400 h 3225800"/>
                <a:gd name="connsiteX83" fmla="*/ 982133 w 3158066"/>
                <a:gd name="connsiteY83" fmla="*/ 1278466 h 3225800"/>
                <a:gd name="connsiteX84" fmla="*/ 973666 w 3158066"/>
                <a:gd name="connsiteY84" fmla="*/ 1337733 h 3225800"/>
                <a:gd name="connsiteX85" fmla="*/ 1024466 w 3158066"/>
                <a:gd name="connsiteY85" fmla="*/ 1397000 h 3225800"/>
                <a:gd name="connsiteX86" fmla="*/ 999066 w 3158066"/>
                <a:gd name="connsiteY86" fmla="*/ 1532466 h 3225800"/>
                <a:gd name="connsiteX87" fmla="*/ 897466 w 3158066"/>
                <a:gd name="connsiteY87" fmla="*/ 1557866 h 3225800"/>
                <a:gd name="connsiteX88" fmla="*/ 821266 w 3158066"/>
                <a:gd name="connsiteY88" fmla="*/ 1608666 h 3225800"/>
                <a:gd name="connsiteX89" fmla="*/ 728133 w 3158066"/>
                <a:gd name="connsiteY89" fmla="*/ 1625600 h 3225800"/>
                <a:gd name="connsiteX90" fmla="*/ 567266 w 3158066"/>
                <a:gd name="connsiteY90" fmla="*/ 1684866 h 3225800"/>
                <a:gd name="connsiteX91" fmla="*/ 524933 w 3158066"/>
                <a:gd name="connsiteY91" fmla="*/ 1778000 h 3225800"/>
                <a:gd name="connsiteX92" fmla="*/ 575733 w 3158066"/>
                <a:gd name="connsiteY92" fmla="*/ 1930400 h 3225800"/>
                <a:gd name="connsiteX93" fmla="*/ 592666 w 3158066"/>
                <a:gd name="connsiteY93" fmla="*/ 2057400 h 3225800"/>
                <a:gd name="connsiteX94" fmla="*/ 601133 w 3158066"/>
                <a:gd name="connsiteY94" fmla="*/ 2175933 h 3225800"/>
                <a:gd name="connsiteX95" fmla="*/ 736600 w 3158066"/>
                <a:gd name="connsiteY95" fmla="*/ 2184400 h 3225800"/>
                <a:gd name="connsiteX96" fmla="*/ 846666 w 3158066"/>
                <a:gd name="connsiteY96" fmla="*/ 2091266 h 3225800"/>
                <a:gd name="connsiteX97" fmla="*/ 1109133 w 3158066"/>
                <a:gd name="connsiteY97" fmla="*/ 2015066 h 3225800"/>
                <a:gd name="connsiteX98" fmla="*/ 1295400 w 3158066"/>
                <a:gd name="connsiteY98" fmla="*/ 2057400 h 3225800"/>
                <a:gd name="connsiteX99" fmla="*/ 1397000 w 3158066"/>
                <a:gd name="connsiteY99" fmla="*/ 2167466 h 3225800"/>
                <a:gd name="connsiteX100" fmla="*/ 1397000 w 3158066"/>
                <a:gd name="connsiteY100" fmla="*/ 2286000 h 3225800"/>
                <a:gd name="connsiteX101" fmla="*/ 1286933 w 3158066"/>
                <a:gd name="connsiteY101" fmla="*/ 2362200 h 3225800"/>
                <a:gd name="connsiteX102" fmla="*/ 948266 w 3158066"/>
                <a:gd name="connsiteY102" fmla="*/ 2438400 h 3225800"/>
                <a:gd name="connsiteX103" fmla="*/ 889000 w 3158066"/>
                <a:gd name="connsiteY103" fmla="*/ 2446866 h 3225800"/>
                <a:gd name="connsiteX104" fmla="*/ 601133 w 3158066"/>
                <a:gd name="connsiteY104" fmla="*/ 2497666 h 3225800"/>
                <a:gd name="connsiteX105" fmla="*/ 499533 w 3158066"/>
                <a:gd name="connsiteY105" fmla="*/ 2514600 h 3225800"/>
                <a:gd name="connsiteX106" fmla="*/ 423333 w 3158066"/>
                <a:gd name="connsiteY106" fmla="*/ 2523066 h 3225800"/>
                <a:gd name="connsiteX107" fmla="*/ 355600 w 3158066"/>
                <a:gd name="connsiteY107" fmla="*/ 2590800 h 3225800"/>
                <a:gd name="connsiteX108" fmla="*/ 220133 w 3158066"/>
                <a:gd name="connsiteY108" fmla="*/ 2734733 h 3225800"/>
                <a:gd name="connsiteX109" fmla="*/ 160866 w 3158066"/>
                <a:gd name="connsiteY109" fmla="*/ 2802466 h 3225800"/>
                <a:gd name="connsiteX110" fmla="*/ 152400 w 3158066"/>
                <a:gd name="connsiteY110" fmla="*/ 2887133 h 3225800"/>
                <a:gd name="connsiteX111" fmla="*/ 152400 w 3158066"/>
                <a:gd name="connsiteY111" fmla="*/ 2937933 h 3225800"/>
                <a:gd name="connsiteX112" fmla="*/ 101600 w 3158066"/>
                <a:gd name="connsiteY112" fmla="*/ 3081866 h 3225800"/>
                <a:gd name="connsiteX113" fmla="*/ 0 w 3158066"/>
                <a:gd name="connsiteY113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582333 w 3158066"/>
                <a:gd name="connsiteY22" fmla="*/ 1930400 h 3225800"/>
                <a:gd name="connsiteX23" fmla="*/ 2667000 w 3158066"/>
                <a:gd name="connsiteY23" fmla="*/ 1896533 h 3225800"/>
                <a:gd name="connsiteX24" fmla="*/ 2802466 w 3158066"/>
                <a:gd name="connsiteY24" fmla="*/ 1896533 h 3225800"/>
                <a:gd name="connsiteX25" fmla="*/ 2887133 w 3158066"/>
                <a:gd name="connsiteY25" fmla="*/ 1905000 h 3225800"/>
                <a:gd name="connsiteX26" fmla="*/ 2980266 w 3158066"/>
                <a:gd name="connsiteY26" fmla="*/ 1913466 h 3225800"/>
                <a:gd name="connsiteX27" fmla="*/ 3081866 w 3158066"/>
                <a:gd name="connsiteY27" fmla="*/ 1913466 h 3225800"/>
                <a:gd name="connsiteX28" fmla="*/ 3158066 w 3158066"/>
                <a:gd name="connsiteY28" fmla="*/ 1862666 h 3225800"/>
                <a:gd name="connsiteX29" fmla="*/ 3149600 w 3158066"/>
                <a:gd name="connsiteY29" fmla="*/ 1786466 h 3225800"/>
                <a:gd name="connsiteX30" fmla="*/ 3031066 w 3158066"/>
                <a:gd name="connsiteY30" fmla="*/ 1752600 h 3225800"/>
                <a:gd name="connsiteX31" fmla="*/ 2785533 w 3158066"/>
                <a:gd name="connsiteY31" fmla="*/ 1761066 h 3225800"/>
                <a:gd name="connsiteX32" fmla="*/ 2599266 w 3158066"/>
                <a:gd name="connsiteY32" fmla="*/ 1761066 h 3225800"/>
                <a:gd name="connsiteX33" fmla="*/ 2438400 w 3158066"/>
                <a:gd name="connsiteY33" fmla="*/ 1693333 h 3225800"/>
                <a:gd name="connsiteX34" fmla="*/ 2311400 w 3158066"/>
                <a:gd name="connsiteY34" fmla="*/ 1744133 h 3225800"/>
                <a:gd name="connsiteX35" fmla="*/ 2048933 w 3158066"/>
                <a:gd name="connsiteY35" fmla="*/ 1964266 h 3225800"/>
                <a:gd name="connsiteX36" fmla="*/ 1871133 w 3158066"/>
                <a:gd name="connsiteY36" fmla="*/ 2057400 h 3225800"/>
                <a:gd name="connsiteX37" fmla="*/ 1659466 w 3158066"/>
                <a:gd name="connsiteY37" fmla="*/ 2057400 h 3225800"/>
                <a:gd name="connsiteX38" fmla="*/ 1583266 w 3158066"/>
                <a:gd name="connsiteY38" fmla="*/ 2048933 h 3225800"/>
                <a:gd name="connsiteX39" fmla="*/ 1346200 w 3158066"/>
                <a:gd name="connsiteY39" fmla="*/ 1930400 h 3225800"/>
                <a:gd name="connsiteX40" fmla="*/ 1168400 w 3158066"/>
                <a:gd name="connsiteY40" fmla="*/ 1811866 h 3225800"/>
                <a:gd name="connsiteX41" fmla="*/ 1126066 w 3158066"/>
                <a:gd name="connsiteY41" fmla="*/ 1676400 h 3225800"/>
                <a:gd name="connsiteX42" fmla="*/ 1126066 w 3158066"/>
                <a:gd name="connsiteY42" fmla="*/ 1549400 h 3225800"/>
                <a:gd name="connsiteX43" fmla="*/ 1159933 w 3158066"/>
                <a:gd name="connsiteY43" fmla="*/ 1490133 h 3225800"/>
                <a:gd name="connsiteX44" fmla="*/ 1439333 w 3158066"/>
                <a:gd name="connsiteY44" fmla="*/ 1574800 h 3225800"/>
                <a:gd name="connsiteX45" fmla="*/ 1540933 w 3158066"/>
                <a:gd name="connsiteY45" fmla="*/ 1608666 h 3225800"/>
                <a:gd name="connsiteX46" fmla="*/ 1634066 w 3158066"/>
                <a:gd name="connsiteY46" fmla="*/ 1540933 h 3225800"/>
                <a:gd name="connsiteX47" fmla="*/ 1600200 w 3158066"/>
                <a:gd name="connsiteY47" fmla="*/ 1464733 h 3225800"/>
                <a:gd name="connsiteX48" fmla="*/ 1515533 w 3158066"/>
                <a:gd name="connsiteY48" fmla="*/ 1405466 h 3225800"/>
                <a:gd name="connsiteX49" fmla="*/ 1439333 w 3158066"/>
                <a:gd name="connsiteY49" fmla="*/ 1303866 h 3225800"/>
                <a:gd name="connsiteX50" fmla="*/ 1388533 w 3158066"/>
                <a:gd name="connsiteY50" fmla="*/ 1261533 h 3225800"/>
                <a:gd name="connsiteX51" fmla="*/ 1337733 w 3158066"/>
                <a:gd name="connsiteY51" fmla="*/ 1159933 h 3225800"/>
                <a:gd name="connsiteX52" fmla="*/ 1371600 w 3158066"/>
                <a:gd name="connsiteY52" fmla="*/ 1058333 h 3225800"/>
                <a:gd name="connsiteX53" fmla="*/ 1464733 w 3158066"/>
                <a:gd name="connsiteY53" fmla="*/ 973666 h 3225800"/>
                <a:gd name="connsiteX54" fmla="*/ 1617133 w 3158066"/>
                <a:gd name="connsiteY54" fmla="*/ 1032933 h 3225800"/>
                <a:gd name="connsiteX55" fmla="*/ 1761066 w 3158066"/>
                <a:gd name="connsiteY55" fmla="*/ 1016000 h 3225800"/>
                <a:gd name="connsiteX56" fmla="*/ 2192866 w 3158066"/>
                <a:gd name="connsiteY56" fmla="*/ 1083733 h 3225800"/>
                <a:gd name="connsiteX57" fmla="*/ 2311400 w 3158066"/>
                <a:gd name="connsiteY57" fmla="*/ 1109133 h 3225800"/>
                <a:gd name="connsiteX58" fmla="*/ 2438400 w 3158066"/>
                <a:gd name="connsiteY58" fmla="*/ 1049866 h 3225800"/>
                <a:gd name="connsiteX59" fmla="*/ 2523066 w 3158066"/>
                <a:gd name="connsiteY59" fmla="*/ 880533 h 3225800"/>
                <a:gd name="connsiteX60" fmla="*/ 2404533 w 3158066"/>
                <a:gd name="connsiteY60" fmla="*/ 753533 h 3225800"/>
                <a:gd name="connsiteX61" fmla="*/ 2286000 w 3158066"/>
                <a:gd name="connsiteY61" fmla="*/ 567266 h 3225800"/>
                <a:gd name="connsiteX62" fmla="*/ 2319866 w 3158066"/>
                <a:gd name="connsiteY62" fmla="*/ 406400 h 3225800"/>
                <a:gd name="connsiteX63" fmla="*/ 2463800 w 3158066"/>
                <a:gd name="connsiteY63" fmla="*/ 313266 h 3225800"/>
                <a:gd name="connsiteX64" fmla="*/ 2413000 w 3158066"/>
                <a:gd name="connsiteY64" fmla="*/ 211666 h 3225800"/>
                <a:gd name="connsiteX65" fmla="*/ 2336800 w 3158066"/>
                <a:gd name="connsiteY65" fmla="*/ 59266 h 3225800"/>
                <a:gd name="connsiteX66" fmla="*/ 2277533 w 3158066"/>
                <a:gd name="connsiteY66" fmla="*/ 0 h 3225800"/>
                <a:gd name="connsiteX67" fmla="*/ 2133600 w 3158066"/>
                <a:gd name="connsiteY67" fmla="*/ 16933 h 3225800"/>
                <a:gd name="connsiteX68" fmla="*/ 2065866 w 3158066"/>
                <a:gd name="connsiteY68" fmla="*/ 16933 h 3225800"/>
                <a:gd name="connsiteX69" fmla="*/ 1964266 w 3158066"/>
                <a:gd name="connsiteY69" fmla="*/ 93133 h 3225800"/>
                <a:gd name="connsiteX70" fmla="*/ 1845733 w 3158066"/>
                <a:gd name="connsiteY70" fmla="*/ 194733 h 3225800"/>
                <a:gd name="connsiteX71" fmla="*/ 1769533 w 3158066"/>
                <a:gd name="connsiteY71" fmla="*/ 203200 h 3225800"/>
                <a:gd name="connsiteX72" fmla="*/ 1642533 w 3158066"/>
                <a:gd name="connsiteY72" fmla="*/ 296333 h 3225800"/>
                <a:gd name="connsiteX73" fmla="*/ 1540933 w 3158066"/>
                <a:gd name="connsiteY73" fmla="*/ 338666 h 3225800"/>
                <a:gd name="connsiteX74" fmla="*/ 1507066 w 3158066"/>
                <a:gd name="connsiteY74" fmla="*/ 389466 h 3225800"/>
                <a:gd name="connsiteX75" fmla="*/ 1447799 w 3158066"/>
                <a:gd name="connsiteY75" fmla="*/ 448733 h 3225800"/>
                <a:gd name="connsiteX76" fmla="*/ 1312333 w 3158066"/>
                <a:gd name="connsiteY76" fmla="*/ 474133 h 3225800"/>
                <a:gd name="connsiteX77" fmla="*/ 1295400 w 3158066"/>
                <a:gd name="connsiteY77" fmla="*/ 524933 h 3225800"/>
                <a:gd name="connsiteX78" fmla="*/ 1176866 w 3158066"/>
                <a:gd name="connsiteY78" fmla="*/ 618066 h 3225800"/>
                <a:gd name="connsiteX79" fmla="*/ 1058333 w 3158066"/>
                <a:gd name="connsiteY79" fmla="*/ 728133 h 3225800"/>
                <a:gd name="connsiteX80" fmla="*/ 973666 w 3158066"/>
                <a:gd name="connsiteY80" fmla="*/ 838200 h 3225800"/>
                <a:gd name="connsiteX81" fmla="*/ 1016000 w 3158066"/>
                <a:gd name="connsiteY81" fmla="*/ 1032933 h 3225800"/>
                <a:gd name="connsiteX82" fmla="*/ 1066800 w 3158066"/>
                <a:gd name="connsiteY82" fmla="*/ 1168400 h 3225800"/>
                <a:gd name="connsiteX83" fmla="*/ 982133 w 3158066"/>
                <a:gd name="connsiteY83" fmla="*/ 1278466 h 3225800"/>
                <a:gd name="connsiteX84" fmla="*/ 973666 w 3158066"/>
                <a:gd name="connsiteY84" fmla="*/ 1337733 h 3225800"/>
                <a:gd name="connsiteX85" fmla="*/ 1024466 w 3158066"/>
                <a:gd name="connsiteY85" fmla="*/ 1397000 h 3225800"/>
                <a:gd name="connsiteX86" fmla="*/ 999066 w 3158066"/>
                <a:gd name="connsiteY86" fmla="*/ 1532466 h 3225800"/>
                <a:gd name="connsiteX87" fmla="*/ 897466 w 3158066"/>
                <a:gd name="connsiteY87" fmla="*/ 1557866 h 3225800"/>
                <a:gd name="connsiteX88" fmla="*/ 821266 w 3158066"/>
                <a:gd name="connsiteY88" fmla="*/ 1608666 h 3225800"/>
                <a:gd name="connsiteX89" fmla="*/ 728133 w 3158066"/>
                <a:gd name="connsiteY89" fmla="*/ 1625600 h 3225800"/>
                <a:gd name="connsiteX90" fmla="*/ 567266 w 3158066"/>
                <a:gd name="connsiteY90" fmla="*/ 1684866 h 3225800"/>
                <a:gd name="connsiteX91" fmla="*/ 524933 w 3158066"/>
                <a:gd name="connsiteY91" fmla="*/ 1778000 h 3225800"/>
                <a:gd name="connsiteX92" fmla="*/ 575733 w 3158066"/>
                <a:gd name="connsiteY92" fmla="*/ 1930400 h 3225800"/>
                <a:gd name="connsiteX93" fmla="*/ 592666 w 3158066"/>
                <a:gd name="connsiteY93" fmla="*/ 2057400 h 3225800"/>
                <a:gd name="connsiteX94" fmla="*/ 601133 w 3158066"/>
                <a:gd name="connsiteY94" fmla="*/ 2175933 h 3225800"/>
                <a:gd name="connsiteX95" fmla="*/ 736600 w 3158066"/>
                <a:gd name="connsiteY95" fmla="*/ 2184400 h 3225800"/>
                <a:gd name="connsiteX96" fmla="*/ 846666 w 3158066"/>
                <a:gd name="connsiteY96" fmla="*/ 2091266 h 3225800"/>
                <a:gd name="connsiteX97" fmla="*/ 1109133 w 3158066"/>
                <a:gd name="connsiteY97" fmla="*/ 2015066 h 3225800"/>
                <a:gd name="connsiteX98" fmla="*/ 1295400 w 3158066"/>
                <a:gd name="connsiteY98" fmla="*/ 2057400 h 3225800"/>
                <a:gd name="connsiteX99" fmla="*/ 1397000 w 3158066"/>
                <a:gd name="connsiteY99" fmla="*/ 2167466 h 3225800"/>
                <a:gd name="connsiteX100" fmla="*/ 1397000 w 3158066"/>
                <a:gd name="connsiteY100" fmla="*/ 2286000 h 3225800"/>
                <a:gd name="connsiteX101" fmla="*/ 1286933 w 3158066"/>
                <a:gd name="connsiteY101" fmla="*/ 2362200 h 3225800"/>
                <a:gd name="connsiteX102" fmla="*/ 948266 w 3158066"/>
                <a:gd name="connsiteY102" fmla="*/ 2438400 h 3225800"/>
                <a:gd name="connsiteX103" fmla="*/ 889000 w 3158066"/>
                <a:gd name="connsiteY103" fmla="*/ 2446866 h 3225800"/>
                <a:gd name="connsiteX104" fmla="*/ 601133 w 3158066"/>
                <a:gd name="connsiteY104" fmla="*/ 2497666 h 3225800"/>
                <a:gd name="connsiteX105" fmla="*/ 499533 w 3158066"/>
                <a:gd name="connsiteY105" fmla="*/ 2514600 h 3225800"/>
                <a:gd name="connsiteX106" fmla="*/ 423333 w 3158066"/>
                <a:gd name="connsiteY106" fmla="*/ 2523066 h 3225800"/>
                <a:gd name="connsiteX107" fmla="*/ 355600 w 3158066"/>
                <a:gd name="connsiteY107" fmla="*/ 2590800 h 3225800"/>
                <a:gd name="connsiteX108" fmla="*/ 220133 w 3158066"/>
                <a:gd name="connsiteY108" fmla="*/ 2734733 h 3225800"/>
                <a:gd name="connsiteX109" fmla="*/ 160866 w 3158066"/>
                <a:gd name="connsiteY109" fmla="*/ 2802466 h 3225800"/>
                <a:gd name="connsiteX110" fmla="*/ 152400 w 3158066"/>
                <a:gd name="connsiteY110" fmla="*/ 2887133 h 3225800"/>
                <a:gd name="connsiteX111" fmla="*/ 152400 w 3158066"/>
                <a:gd name="connsiteY111" fmla="*/ 2937933 h 3225800"/>
                <a:gd name="connsiteX112" fmla="*/ 101600 w 3158066"/>
                <a:gd name="connsiteY112" fmla="*/ 3081866 h 3225800"/>
                <a:gd name="connsiteX113" fmla="*/ 0 w 3158066"/>
                <a:gd name="connsiteY113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582333 w 3158066"/>
                <a:gd name="connsiteY22" fmla="*/ 1930400 h 3225800"/>
                <a:gd name="connsiteX23" fmla="*/ 2667000 w 3158066"/>
                <a:gd name="connsiteY23" fmla="*/ 1896533 h 3225800"/>
                <a:gd name="connsiteX24" fmla="*/ 2802466 w 3158066"/>
                <a:gd name="connsiteY24" fmla="*/ 1896533 h 3225800"/>
                <a:gd name="connsiteX25" fmla="*/ 2887133 w 3158066"/>
                <a:gd name="connsiteY25" fmla="*/ 1905000 h 3225800"/>
                <a:gd name="connsiteX26" fmla="*/ 2980266 w 3158066"/>
                <a:gd name="connsiteY26" fmla="*/ 1913466 h 3225800"/>
                <a:gd name="connsiteX27" fmla="*/ 3081866 w 3158066"/>
                <a:gd name="connsiteY27" fmla="*/ 1913466 h 3225800"/>
                <a:gd name="connsiteX28" fmla="*/ 3158066 w 3158066"/>
                <a:gd name="connsiteY28" fmla="*/ 1862666 h 3225800"/>
                <a:gd name="connsiteX29" fmla="*/ 3149600 w 3158066"/>
                <a:gd name="connsiteY29" fmla="*/ 1786466 h 3225800"/>
                <a:gd name="connsiteX30" fmla="*/ 3031066 w 3158066"/>
                <a:gd name="connsiteY30" fmla="*/ 1752600 h 3225800"/>
                <a:gd name="connsiteX31" fmla="*/ 2785533 w 3158066"/>
                <a:gd name="connsiteY31" fmla="*/ 1761066 h 3225800"/>
                <a:gd name="connsiteX32" fmla="*/ 2599266 w 3158066"/>
                <a:gd name="connsiteY32" fmla="*/ 1761066 h 3225800"/>
                <a:gd name="connsiteX33" fmla="*/ 2438400 w 3158066"/>
                <a:gd name="connsiteY33" fmla="*/ 1693333 h 3225800"/>
                <a:gd name="connsiteX34" fmla="*/ 2311400 w 3158066"/>
                <a:gd name="connsiteY34" fmla="*/ 1744133 h 3225800"/>
                <a:gd name="connsiteX35" fmla="*/ 2048933 w 3158066"/>
                <a:gd name="connsiteY35" fmla="*/ 1964266 h 3225800"/>
                <a:gd name="connsiteX36" fmla="*/ 1871133 w 3158066"/>
                <a:gd name="connsiteY36" fmla="*/ 2057400 h 3225800"/>
                <a:gd name="connsiteX37" fmla="*/ 1659466 w 3158066"/>
                <a:gd name="connsiteY37" fmla="*/ 2057400 h 3225800"/>
                <a:gd name="connsiteX38" fmla="*/ 1583266 w 3158066"/>
                <a:gd name="connsiteY38" fmla="*/ 2048933 h 3225800"/>
                <a:gd name="connsiteX39" fmla="*/ 1346200 w 3158066"/>
                <a:gd name="connsiteY39" fmla="*/ 1930400 h 3225800"/>
                <a:gd name="connsiteX40" fmla="*/ 1168400 w 3158066"/>
                <a:gd name="connsiteY40" fmla="*/ 1811866 h 3225800"/>
                <a:gd name="connsiteX41" fmla="*/ 1126066 w 3158066"/>
                <a:gd name="connsiteY41" fmla="*/ 1676400 h 3225800"/>
                <a:gd name="connsiteX42" fmla="*/ 1126066 w 3158066"/>
                <a:gd name="connsiteY42" fmla="*/ 1549400 h 3225800"/>
                <a:gd name="connsiteX43" fmla="*/ 1159933 w 3158066"/>
                <a:gd name="connsiteY43" fmla="*/ 1490133 h 3225800"/>
                <a:gd name="connsiteX44" fmla="*/ 1439333 w 3158066"/>
                <a:gd name="connsiteY44" fmla="*/ 1574800 h 3225800"/>
                <a:gd name="connsiteX45" fmla="*/ 1540933 w 3158066"/>
                <a:gd name="connsiteY45" fmla="*/ 1608666 h 3225800"/>
                <a:gd name="connsiteX46" fmla="*/ 1634066 w 3158066"/>
                <a:gd name="connsiteY46" fmla="*/ 1540933 h 3225800"/>
                <a:gd name="connsiteX47" fmla="*/ 1600200 w 3158066"/>
                <a:gd name="connsiteY47" fmla="*/ 1464733 h 3225800"/>
                <a:gd name="connsiteX48" fmla="*/ 1515533 w 3158066"/>
                <a:gd name="connsiteY48" fmla="*/ 1405466 h 3225800"/>
                <a:gd name="connsiteX49" fmla="*/ 1439333 w 3158066"/>
                <a:gd name="connsiteY49" fmla="*/ 1303866 h 3225800"/>
                <a:gd name="connsiteX50" fmla="*/ 1388533 w 3158066"/>
                <a:gd name="connsiteY50" fmla="*/ 1261533 h 3225800"/>
                <a:gd name="connsiteX51" fmla="*/ 1337733 w 3158066"/>
                <a:gd name="connsiteY51" fmla="*/ 1159933 h 3225800"/>
                <a:gd name="connsiteX52" fmla="*/ 1371600 w 3158066"/>
                <a:gd name="connsiteY52" fmla="*/ 1058333 h 3225800"/>
                <a:gd name="connsiteX53" fmla="*/ 1464733 w 3158066"/>
                <a:gd name="connsiteY53" fmla="*/ 973666 h 3225800"/>
                <a:gd name="connsiteX54" fmla="*/ 1617133 w 3158066"/>
                <a:gd name="connsiteY54" fmla="*/ 1032933 h 3225800"/>
                <a:gd name="connsiteX55" fmla="*/ 1761066 w 3158066"/>
                <a:gd name="connsiteY55" fmla="*/ 1016000 h 3225800"/>
                <a:gd name="connsiteX56" fmla="*/ 2192866 w 3158066"/>
                <a:gd name="connsiteY56" fmla="*/ 1083733 h 3225800"/>
                <a:gd name="connsiteX57" fmla="*/ 2311400 w 3158066"/>
                <a:gd name="connsiteY57" fmla="*/ 1109133 h 3225800"/>
                <a:gd name="connsiteX58" fmla="*/ 2438400 w 3158066"/>
                <a:gd name="connsiteY58" fmla="*/ 1049866 h 3225800"/>
                <a:gd name="connsiteX59" fmla="*/ 2523066 w 3158066"/>
                <a:gd name="connsiteY59" fmla="*/ 880533 h 3225800"/>
                <a:gd name="connsiteX60" fmla="*/ 2404533 w 3158066"/>
                <a:gd name="connsiteY60" fmla="*/ 753533 h 3225800"/>
                <a:gd name="connsiteX61" fmla="*/ 2286000 w 3158066"/>
                <a:gd name="connsiteY61" fmla="*/ 567266 h 3225800"/>
                <a:gd name="connsiteX62" fmla="*/ 2319866 w 3158066"/>
                <a:gd name="connsiteY62" fmla="*/ 406400 h 3225800"/>
                <a:gd name="connsiteX63" fmla="*/ 2463800 w 3158066"/>
                <a:gd name="connsiteY63" fmla="*/ 313266 h 3225800"/>
                <a:gd name="connsiteX64" fmla="*/ 2413000 w 3158066"/>
                <a:gd name="connsiteY64" fmla="*/ 211666 h 3225800"/>
                <a:gd name="connsiteX65" fmla="*/ 2336800 w 3158066"/>
                <a:gd name="connsiteY65" fmla="*/ 59266 h 3225800"/>
                <a:gd name="connsiteX66" fmla="*/ 2277533 w 3158066"/>
                <a:gd name="connsiteY66" fmla="*/ 0 h 3225800"/>
                <a:gd name="connsiteX67" fmla="*/ 2133600 w 3158066"/>
                <a:gd name="connsiteY67" fmla="*/ 16933 h 3225800"/>
                <a:gd name="connsiteX68" fmla="*/ 2065866 w 3158066"/>
                <a:gd name="connsiteY68" fmla="*/ 16933 h 3225800"/>
                <a:gd name="connsiteX69" fmla="*/ 1964266 w 3158066"/>
                <a:gd name="connsiteY69" fmla="*/ 93133 h 3225800"/>
                <a:gd name="connsiteX70" fmla="*/ 1845733 w 3158066"/>
                <a:gd name="connsiteY70" fmla="*/ 194733 h 3225800"/>
                <a:gd name="connsiteX71" fmla="*/ 1769533 w 3158066"/>
                <a:gd name="connsiteY71" fmla="*/ 203200 h 3225800"/>
                <a:gd name="connsiteX72" fmla="*/ 1642533 w 3158066"/>
                <a:gd name="connsiteY72" fmla="*/ 296333 h 3225800"/>
                <a:gd name="connsiteX73" fmla="*/ 1507067 w 3158066"/>
                <a:gd name="connsiteY73" fmla="*/ 262466 h 3225800"/>
                <a:gd name="connsiteX74" fmla="*/ 1507066 w 3158066"/>
                <a:gd name="connsiteY74" fmla="*/ 389466 h 3225800"/>
                <a:gd name="connsiteX75" fmla="*/ 1447799 w 3158066"/>
                <a:gd name="connsiteY75" fmla="*/ 448733 h 3225800"/>
                <a:gd name="connsiteX76" fmla="*/ 1312333 w 3158066"/>
                <a:gd name="connsiteY76" fmla="*/ 474133 h 3225800"/>
                <a:gd name="connsiteX77" fmla="*/ 1295400 w 3158066"/>
                <a:gd name="connsiteY77" fmla="*/ 524933 h 3225800"/>
                <a:gd name="connsiteX78" fmla="*/ 1176866 w 3158066"/>
                <a:gd name="connsiteY78" fmla="*/ 618066 h 3225800"/>
                <a:gd name="connsiteX79" fmla="*/ 1058333 w 3158066"/>
                <a:gd name="connsiteY79" fmla="*/ 728133 h 3225800"/>
                <a:gd name="connsiteX80" fmla="*/ 973666 w 3158066"/>
                <a:gd name="connsiteY80" fmla="*/ 838200 h 3225800"/>
                <a:gd name="connsiteX81" fmla="*/ 1016000 w 3158066"/>
                <a:gd name="connsiteY81" fmla="*/ 1032933 h 3225800"/>
                <a:gd name="connsiteX82" fmla="*/ 1066800 w 3158066"/>
                <a:gd name="connsiteY82" fmla="*/ 1168400 h 3225800"/>
                <a:gd name="connsiteX83" fmla="*/ 982133 w 3158066"/>
                <a:gd name="connsiteY83" fmla="*/ 1278466 h 3225800"/>
                <a:gd name="connsiteX84" fmla="*/ 973666 w 3158066"/>
                <a:gd name="connsiteY84" fmla="*/ 1337733 h 3225800"/>
                <a:gd name="connsiteX85" fmla="*/ 1024466 w 3158066"/>
                <a:gd name="connsiteY85" fmla="*/ 1397000 h 3225800"/>
                <a:gd name="connsiteX86" fmla="*/ 999066 w 3158066"/>
                <a:gd name="connsiteY86" fmla="*/ 1532466 h 3225800"/>
                <a:gd name="connsiteX87" fmla="*/ 897466 w 3158066"/>
                <a:gd name="connsiteY87" fmla="*/ 1557866 h 3225800"/>
                <a:gd name="connsiteX88" fmla="*/ 821266 w 3158066"/>
                <a:gd name="connsiteY88" fmla="*/ 1608666 h 3225800"/>
                <a:gd name="connsiteX89" fmla="*/ 728133 w 3158066"/>
                <a:gd name="connsiteY89" fmla="*/ 1625600 h 3225800"/>
                <a:gd name="connsiteX90" fmla="*/ 567266 w 3158066"/>
                <a:gd name="connsiteY90" fmla="*/ 1684866 h 3225800"/>
                <a:gd name="connsiteX91" fmla="*/ 524933 w 3158066"/>
                <a:gd name="connsiteY91" fmla="*/ 1778000 h 3225800"/>
                <a:gd name="connsiteX92" fmla="*/ 575733 w 3158066"/>
                <a:gd name="connsiteY92" fmla="*/ 1930400 h 3225800"/>
                <a:gd name="connsiteX93" fmla="*/ 592666 w 3158066"/>
                <a:gd name="connsiteY93" fmla="*/ 2057400 h 3225800"/>
                <a:gd name="connsiteX94" fmla="*/ 601133 w 3158066"/>
                <a:gd name="connsiteY94" fmla="*/ 2175933 h 3225800"/>
                <a:gd name="connsiteX95" fmla="*/ 736600 w 3158066"/>
                <a:gd name="connsiteY95" fmla="*/ 2184400 h 3225800"/>
                <a:gd name="connsiteX96" fmla="*/ 846666 w 3158066"/>
                <a:gd name="connsiteY96" fmla="*/ 2091266 h 3225800"/>
                <a:gd name="connsiteX97" fmla="*/ 1109133 w 3158066"/>
                <a:gd name="connsiteY97" fmla="*/ 2015066 h 3225800"/>
                <a:gd name="connsiteX98" fmla="*/ 1295400 w 3158066"/>
                <a:gd name="connsiteY98" fmla="*/ 2057400 h 3225800"/>
                <a:gd name="connsiteX99" fmla="*/ 1397000 w 3158066"/>
                <a:gd name="connsiteY99" fmla="*/ 2167466 h 3225800"/>
                <a:gd name="connsiteX100" fmla="*/ 1397000 w 3158066"/>
                <a:gd name="connsiteY100" fmla="*/ 2286000 h 3225800"/>
                <a:gd name="connsiteX101" fmla="*/ 1286933 w 3158066"/>
                <a:gd name="connsiteY101" fmla="*/ 2362200 h 3225800"/>
                <a:gd name="connsiteX102" fmla="*/ 948266 w 3158066"/>
                <a:gd name="connsiteY102" fmla="*/ 2438400 h 3225800"/>
                <a:gd name="connsiteX103" fmla="*/ 889000 w 3158066"/>
                <a:gd name="connsiteY103" fmla="*/ 2446866 h 3225800"/>
                <a:gd name="connsiteX104" fmla="*/ 601133 w 3158066"/>
                <a:gd name="connsiteY104" fmla="*/ 2497666 h 3225800"/>
                <a:gd name="connsiteX105" fmla="*/ 499533 w 3158066"/>
                <a:gd name="connsiteY105" fmla="*/ 2514600 h 3225800"/>
                <a:gd name="connsiteX106" fmla="*/ 423333 w 3158066"/>
                <a:gd name="connsiteY106" fmla="*/ 2523066 h 3225800"/>
                <a:gd name="connsiteX107" fmla="*/ 355600 w 3158066"/>
                <a:gd name="connsiteY107" fmla="*/ 2590800 h 3225800"/>
                <a:gd name="connsiteX108" fmla="*/ 220133 w 3158066"/>
                <a:gd name="connsiteY108" fmla="*/ 2734733 h 3225800"/>
                <a:gd name="connsiteX109" fmla="*/ 160866 w 3158066"/>
                <a:gd name="connsiteY109" fmla="*/ 2802466 h 3225800"/>
                <a:gd name="connsiteX110" fmla="*/ 152400 w 3158066"/>
                <a:gd name="connsiteY110" fmla="*/ 2887133 h 3225800"/>
                <a:gd name="connsiteX111" fmla="*/ 152400 w 3158066"/>
                <a:gd name="connsiteY111" fmla="*/ 2937933 h 3225800"/>
                <a:gd name="connsiteX112" fmla="*/ 101600 w 3158066"/>
                <a:gd name="connsiteY112" fmla="*/ 3081866 h 3225800"/>
                <a:gd name="connsiteX113" fmla="*/ 0 w 3158066"/>
                <a:gd name="connsiteY113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582333 w 3158066"/>
                <a:gd name="connsiteY22" fmla="*/ 1930400 h 3225800"/>
                <a:gd name="connsiteX23" fmla="*/ 2667000 w 3158066"/>
                <a:gd name="connsiteY23" fmla="*/ 1896533 h 3225800"/>
                <a:gd name="connsiteX24" fmla="*/ 2802466 w 3158066"/>
                <a:gd name="connsiteY24" fmla="*/ 1896533 h 3225800"/>
                <a:gd name="connsiteX25" fmla="*/ 2887133 w 3158066"/>
                <a:gd name="connsiteY25" fmla="*/ 1905000 h 3225800"/>
                <a:gd name="connsiteX26" fmla="*/ 2980266 w 3158066"/>
                <a:gd name="connsiteY26" fmla="*/ 1913466 h 3225800"/>
                <a:gd name="connsiteX27" fmla="*/ 3081866 w 3158066"/>
                <a:gd name="connsiteY27" fmla="*/ 1913466 h 3225800"/>
                <a:gd name="connsiteX28" fmla="*/ 3158066 w 3158066"/>
                <a:gd name="connsiteY28" fmla="*/ 1862666 h 3225800"/>
                <a:gd name="connsiteX29" fmla="*/ 3149600 w 3158066"/>
                <a:gd name="connsiteY29" fmla="*/ 1786466 h 3225800"/>
                <a:gd name="connsiteX30" fmla="*/ 3031066 w 3158066"/>
                <a:gd name="connsiteY30" fmla="*/ 1752600 h 3225800"/>
                <a:gd name="connsiteX31" fmla="*/ 2785533 w 3158066"/>
                <a:gd name="connsiteY31" fmla="*/ 1761066 h 3225800"/>
                <a:gd name="connsiteX32" fmla="*/ 2599266 w 3158066"/>
                <a:gd name="connsiteY32" fmla="*/ 1761066 h 3225800"/>
                <a:gd name="connsiteX33" fmla="*/ 2438400 w 3158066"/>
                <a:gd name="connsiteY33" fmla="*/ 1693333 h 3225800"/>
                <a:gd name="connsiteX34" fmla="*/ 2311400 w 3158066"/>
                <a:gd name="connsiteY34" fmla="*/ 1744133 h 3225800"/>
                <a:gd name="connsiteX35" fmla="*/ 2048933 w 3158066"/>
                <a:gd name="connsiteY35" fmla="*/ 1964266 h 3225800"/>
                <a:gd name="connsiteX36" fmla="*/ 1871133 w 3158066"/>
                <a:gd name="connsiteY36" fmla="*/ 2057400 h 3225800"/>
                <a:gd name="connsiteX37" fmla="*/ 1659466 w 3158066"/>
                <a:gd name="connsiteY37" fmla="*/ 2057400 h 3225800"/>
                <a:gd name="connsiteX38" fmla="*/ 1583266 w 3158066"/>
                <a:gd name="connsiteY38" fmla="*/ 2048933 h 3225800"/>
                <a:gd name="connsiteX39" fmla="*/ 1346200 w 3158066"/>
                <a:gd name="connsiteY39" fmla="*/ 1930400 h 3225800"/>
                <a:gd name="connsiteX40" fmla="*/ 1168400 w 3158066"/>
                <a:gd name="connsiteY40" fmla="*/ 1811866 h 3225800"/>
                <a:gd name="connsiteX41" fmla="*/ 1126066 w 3158066"/>
                <a:gd name="connsiteY41" fmla="*/ 1676400 h 3225800"/>
                <a:gd name="connsiteX42" fmla="*/ 1126066 w 3158066"/>
                <a:gd name="connsiteY42" fmla="*/ 1549400 h 3225800"/>
                <a:gd name="connsiteX43" fmla="*/ 1159933 w 3158066"/>
                <a:gd name="connsiteY43" fmla="*/ 1490133 h 3225800"/>
                <a:gd name="connsiteX44" fmla="*/ 1439333 w 3158066"/>
                <a:gd name="connsiteY44" fmla="*/ 1574800 h 3225800"/>
                <a:gd name="connsiteX45" fmla="*/ 1540933 w 3158066"/>
                <a:gd name="connsiteY45" fmla="*/ 1608666 h 3225800"/>
                <a:gd name="connsiteX46" fmla="*/ 1634066 w 3158066"/>
                <a:gd name="connsiteY46" fmla="*/ 1540933 h 3225800"/>
                <a:gd name="connsiteX47" fmla="*/ 1600200 w 3158066"/>
                <a:gd name="connsiteY47" fmla="*/ 1464733 h 3225800"/>
                <a:gd name="connsiteX48" fmla="*/ 1515533 w 3158066"/>
                <a:gd name="connsiteY48" fmla="*/ 1405466 h 3225800"/>
                <a:gd name="connsiteX49" fmla="*/ 1439333 w 3158066"/>
                <a:gd name="connsiteY49" fmla="*/ 1303866 h 3225800"/>
                <a:gd name="connsiteX50" fmla="*/ 1388533 w 3158066"/>
                <a:gd name="connsiteY50" fmla="*/ 1261533 h 3225800"/>
                <a:gd name="connsiteX51" fmla="*/ 1337733 w 3158066"/>
                <a:gd name="connsiteY51" fmla="*/ 1159933 h 3225800"/>
                <a:gd name="connsiteX52" fmla="*/ 1371600 w 3158066"/>
                <a:gd name="connsiteY52" fmla="*/ 1058333 h 3225800"/>
                <a:gd name="connsiteX53" fmla="*/ 1464733 w 3158066"/>
                <a:gd name="connsiteY53" fmla="*/ 973666 h 3225800"/>
                <a:gd name="connsiteX54" fmla="*/ 1617133 w 3158066"/>
                <a:gd name="connsiteY54" fmla="*/ 1032933 h 3225800"/>
                <a:gd name="connsiteX55" fmla="*/ 1761066 w 3158066"/>
                <a:gd name="connsiteY55" fmla="*/ 1016000 h 3225800"/>
                <a:gd name="connsiteX56" fmla="*/ 2192866 w 3158066"/>
                <a:gd name="connsiteY56" fmla="*/ 1083733 h 3225800"/>
                <a:gd name="connsiteX57" fmla="*/ 2311400 w 3158066"/>
                <a:gd name="connsiteY57" fmla="*/ 1109133 h 3225800"/>
                <a:gd name="connsiteX58" fmla="*/ 2438400 w 3158066"/>
                <a:gd name="connsiteY58" fmla="*/ 1049866 h 3225800"/>
                <a:gd name="connsiteX59" fmla="*/ 2523066 w 3158066"/>
                <a:gd name="connsiteY59" fmla="*/ 880533 h 3225800"/>
                <a:gd name="connsiteX60" fmla="*/ 2404533 w 3158066"/>
                <a:gd name="connsiteY60" fmla="*/ 753533 h 3225800"/>
                <a:gd name="connsiteX61" fmla="*/ 2286000 w 3158066"/>
                <a:gd name="connsiteY61" fmla="*/ 567266 h 3225800"/>
                <a:gd name="connsiteX62" fmla="*/ 2319866 w 3158066"/>
                <a:gd name="connsiteY62" fmla="*/ 406400 h 3225800"/>
                <a:gd name="connsiteX63" fmla="*/ 2463800 w 3158066"/>
                <a:gd name="connsiteY63" fmla="*/ 313266 h 3225800"/>
                <a:gd name="connsiteX64" fmla="*/ 2413000 w 3158066"/>
                <a:gd name="connsiteY64" fmla="*/ 211666 h 3225800"/>
                <a:gd name="connsiteX65" fmla="*/ 2336800 w 3158066"/>
                <a:gd name="connsiteY65" fmla="*/ 59266 h 3225800"/>
                <a:gd name="connsiteX66" fmla="*/ 2277533 w 3158066"/>
                <a:gd name="connsiteY66" fmla="*/ 0 h 3225800"/>
                <a:gd name="connsiteX67" fmla="*/ 2133600 w 3158066"/>
                <a:gd name="connsiteY67" fmla="*/ 16933 h 3225800"/>
                <a:gd name="connsiteX68" fmla="*/ 2065866 w 3158066"/>
                <a:gd name="connsiteY68" fmla="*/ 16933 h 3225800"/>
                <a:gd name="connsiteX69" fmla="*/ 1938866 w 3158066"/>
                <a:gd name="connsiteY69" fmla="*/ 42333 h 3225800"/>
                <a:gd name="connsiteX70" fmla="*/ 1845733 w 3158066"/>
                <a:gd name="connsiteY70" fmla="*/ 194733 h 3225800"/>
                <a:gd name="connsiteX71" fmla="*/ 1769533 w 3158066"/>
                <a:gd name="connsiteY71" fmla="*/ 203200 h 3225800"/>
                <a:gd name="connsiteX72" fmla="*/ 1642533 w 3158066"/>
                <a:gd name="connsiteY72" fmla="*/ 296333 h 3225800"/>
                <a:gd name="connsiteX73" fmla="*/ 1507067 w 3158066"/>
                <a:gd name="connsiteY73" fmla="*/ 262466 h 3225800"/>
                <a:gd name="connsiteX74" fmla="*/ 1507066 w 3158066"/>
                <a:gd name="connsiteY74" fmla="*/ 389466 h 3225800"/>
                <a:gd name="connsiteX75" fmla="*/ 1447799 w 3158066"/>
                <a:gd name="connsiteY75" fmla="*/ 448733 h 3225800"/>
                <a:gd name="connsiteX76" fmla="*/ 1312333 w 3158066"/>
                <a:gd name="connsiteY76" fmla="*/ 474133 h 3225800"/>
                <a:gd name="connsiteX77" fmla="*/ 1295400 w 3158066"/>
                <a:gd name="connsiteY77" fmla="*/ 524933 h 3225800"/>
                <a:gd name="connsiteX78" fmla="*/ 1176866 w 3158066"/>
                <a:gd name="connsiteY78" fmla="*/ 618066 h 3225800"/>
                <a:gd name="connsiteX79" fmla="*/ 1058333 w 3158066"/>
                <a:gd name="connsiteY79" fmla="*/ 728133 h 3225800"/>
                <a:gd name="connsiteX80" fmla="*/ 973666 w 3158066"/>
                <a:gd name="connsiteY80" fmla="*/ 838200 h 3225800"/>
                <a:gd name="connsiteX81" fmla="*/ 1016000 w 3158066"/>
                <a:gd name="connsiteY81" fmla="*/ 1032933 h 3225800"/>
                <a:gd name="connsiteX82" fmla="*/ 1066800 w 3158066"/>
                <a:gd name="connsiteY82" fmla="*/ 1168400 h 3225800"/>
                <a:gd name="connsiteX83" fmla="*/ 982133 w 3158066"/>
                <a:gd name="connsiteY83" fmla="*/ 1278466 h 3225800"/>
                <a:gd name="connsiteX84" fmla="*/ 973666 w 3158066"/>
                <a:gd name="connsiteY84" fmla="*/ 1337733 h 3225800"/>
                <a:gd name="connsiteX85" fmla="*/ 1024466 w 3158066"/>
                <a:gd name="connsiteY85" fmla="*/ 1397000 h 3225800"/>
                <a:gd name="connsiteX86" fmla="*/ 999066 w 3158066"/>
                <a:gd name="connsiteY86" fmla="*/ 1532466 h 3225800"/>
                <a:gd name="connsiteX87" fmla="*/ 897466 w 3158066"/>
                <a:gd name="connsiteY87" fmla="*/ 1557866 h 3225800"/>
                <a:gd name="connsiteX88" fmla="*/ 821266 w 3158066"/>
                <a:gd name="connsiteY88" fmla="*/ 1608666 h 3225800"/>
                <a:gd name="connsiteX89" fmla="*/ 728133 w 3158066"/>
                <a:gd name="connsiteY89" fmla="*/ 1625600 h 3225800"/>
                <a:gd name="connsiteX90" fmla="*/ 567266 w 3158066"/>
                <a:gd name="connsiteY90" fmla="*/ 1684866 h 3225800"/>
                <a:gd name="connsiteX91" fmla="*/ 524933 w 3158066"/>
                <a:gd name="connsiteY91" fmla="*/ 1778000 h 3225800"/>
                <a:gd name="connsiteX92" fmla="*/ 575733 w 3158066"/>
                <a:gd name="connsiteY92" fmla="*/ 1930400 h 3225800"/>
                <a:gd name="connsiteX93" fmla="*/ 592666 w 3158066"/>
                <a:gd name="connsiteY93" fmla="*/ 2057400 h 3225800"/>
                <a:gd name="connsiteX94" fmla="*/ 601133 w 3158066"/>
                <a:gd name="connsiteY94" fmla="*/ 2175933 h 3225800"/>
                <a:gd name="connsiteX95" fmla="*/ 736600 w 3158066"/>
                <a:gd name="connsiteY95" fmla="*/ 2184400 h 3225800"/>
                <a:gd name="connsiteX96" fmla="*/ 846666 w 3158066"/>
                <a:gd name="connsiteY96" fmla="*/ 2091266 h 3225800"/>
                <a:gd name="connsiteX97" fmla="*/ 1109133 w 3158066"/>
                <a:gd name="connsiteY97" fmla="*/ 2015066 h 3225800"/>
                <a:gd name="connsiteX98" fmla="*/ 1295400 w 3158066"/>
                <a:gd name="connsiteY98" fmla="*/ 2057400 h 3225800"/>
                <a:gd name="connsiteX99" fmla="*/ 1397000 w 3158066"/>
                <a:gd name="connsiteY99" fmla="*/ 2167466 h 3225800"/>
                <a:gd name="connsiteX100" fmla="*/ 1397000 w 3158066"/>
                <a:gd name="connsiteY100" fmla="*/ 2286000 h 3225800"/>
                <a:gd name="connsiteX101" fmla="*/ 1286933 w 3158066"/>
                <a:gd name="connsiteY101" fmla="*/ 2362200 h 3225800"/>
                <a:gd name="connsiteX102" fmla="*/ 948266 w 3158066"/>
                <a:gd name="connsiteY102" fmla="*/ 2438400 h 3225800"/>
                <a:gd name="connsiteX103" fmla="*/ 889000 w 3158066"/>
                <a:gd name="connsiteY103" fmla="*/ 2446866 h 3225800"/>
                <a:gd name="connsiteX104" fmla="*/ 601133 w 3158066"/>
                <a:gd name="connsiteY104" fmla="*/ 2497666 h 3225800"/>
                <a:gd name="connsiteX105" fmla="*/ 499533 w 3158066"/>
                <a:gd name="connsiteY105" fmla="*/ 2514600 h 3225800"/>
                <a:gd name="connsiteX106" fmla="*/ 423333 w 3158066"/>
                <a:gd name="connsiteY106" fmla="*/ 2523066 h 3225800"/>
                <a:gd name="connsiteX107" fmla="*/ 355600 w 3158066"/>
                <a:gd name="connsiteY107" fmla="*/ 2590800 h 3225800"/>
                <a:gd name="connsiteX108" fmla="*/ 220133 w 3158066"/>
                <a:gd name="connsiteY108" fmla="*/ 2734733 h 3225800"/>
                <a:gd name="connsiteX109" fmla="*/ 160866 w 3158066"/>
                <a:gd name="connsiteY109" fmla="*/ 2802466 h 3225800"/>
                <a:gd name="connsiteX110" fmla="*/ 152400 w 3158066"/>
                <a:gd name="connsiteY110" fmla="*/ 2887133 h 3225800"/>
                <a:gd name="connsiteX111" fmla="*/ 152400 w 3158066"/>
                <a:gd name="connsiteY111" fmla="*/ 2937933 h 3225800"/>
                <a:gd name="connsiteX112" fmla="*/ 101600 w 3158066"/>
                <a:gd name="connsiteY112" fmla="*/ 3081866 h 3225800"/>
                <a:gd name="connsiteX113" fmla="*/ 0 w 3158066"/>
                <a:gd name="connsiteY113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582333 w 3158066"/>
                <a:gd name="connsiteY22" fmla="*/ 1930400 h 3225800"/>
                <a:gd name="connsiteX23" fmla="*/ 2667000 w 3158066"/>
                <a:gd name="connsiteY23" fmla="*/ 1896533 h 3225800"/>
                <a:gd name="connsiteX24" fmla="*/ 2802466 w 3158066"/>
                <a:gd name="connsiteY24" fmla="*/ 1896533 h 3225800"/>
                <a:gd name="connsiteX25" fmla="*/ 2887133 w 3158066"/>
                <a:gd name="connsiteY25" fmla="*/ 1905000 h 3225800"/>
                <a:gd name="connsiteX26" fmla="*/ 2980266 w 3158066"/>
                <a:gd name="connsiteY26" fmla="*/ 1913466 h 3225800"/>
                <a:gd name="connsiteX27" fmla="*/ 3081866 w 3158066"/>
                <a:gd name="connsiteY27" fmla="*/ 1913466 h 3225800"/>
                <a:gd name="connsiteX28" fmla="*/ 3158066 w 3158066"/>
                <a:gd name="connsiteY28" fmla="*/ 1862666 h 3225800"/>
                <a:gd name="connsiteX29" fmla="*/ 3149600 w 3158066"/>
                <a:gd name="connsiteY29" fmla="*/ 1786466 h 3225800"/>
                <a:gd name="connsiteX30" fmla="*/ 3031066 w 3158066"/>
                <a:gd name="connsiteY30" fmla="*/ 1752600 h 3225800"/>
                <a:gd name="connsiteX31" fmla="*/ 2785533 w 3158066"/>
                <a:gd name="connsiteY31" fmla="*/ 1761066 h 3225800"/>
                <a:gd name="connsiteX32" fmla="*/ 2599266 w 3158066"/>
                <a:gd name="connsiteY32" fmla="*/ 1761066 h 3225800"/>
                <a:gd name="connsiteX33" fmla="*/ 2438400 w 3158066"/>
                <a:gd name="connsiteY33" fmla="*/ 1693333 h 3225800"/>
                <a:gd name="connsiteX34" fmla="*/ 2311400 w 3158066"/>
                <a:gd name="connsiteY34" fmla="*/ 1744133 h 3225800"/>
                <a:gd name="connsiteX35" fmla="*/ 2048933 w 3158066"/>
                <a:gd name="connsiteY35" fmla="*/ 1964266 h 3225800"/>
                <a:gd name="connsiteX36" fmla="*/ 1871133 w 3158066"/>
                <a:gd name="connsiteY36" fmla="*/ 2057400 h 3225800"/>
                <a:gd name="connsiteX37" fmla="*/ 1659466 w 3158066"/>
                <a:gd name="connsiteY37" fmla="*/ 2057400 h 3225800"/>
                <a:gd name="connsiteX38" fmla="*/ 1583266 w 3158066"/>
                <a:gd name="connsiteY38" fmla="*/ 2048933 h 3225800"/>
                <a:gd name="connsiteX39" fmla="*/ 1346200 w 3158066"/>
                <a:gd name="connsiteY39" fmla="*/ 1930400 h 3225800"/>
                <a:gd name="connsiteX40" fmla="*/ 1168400 w 3158066"/>
                <a:gd name="connsiteY40" fmla="*/ 1811866 h 3225800"/>
                <a:gd name="connsiteX41" fmla="*/ 1126066 w 3158066"/>
                <a:gd name="connsiteY41" fmla="*/ 1676400 h 3225800"/>
                <a:gd name="connsiteX42" fmla="*/ 1126066 w 3158066"/>
                <a:gd name="connsiteY42" fmla="*/ 1549400 h 3225800"/>
                <a:gd name="connsiteX43" fmla="*/ 1159933 w 3158066"/>
                <a:gd name="connsiteY43" fmla="*/ 1490133 h 3225800"/>
                <a:gd name="connsiteX44" fmla="*/ 1439333 w 3158066"/>
                <a:gd name="connsiteY44" fmla="*/ 1574800 h 3225800"/>
                <a:gd name="connsiteX45" fmla="*/ 1540933 w 3158066"/>
                <a:gd name="connsiteY45" fmla="*/ 1608666 h 3225800"/>
                <a:gd name="connsiteX46" fmla="*/ 1634066 w 3158066"/>
                <a:gd name="connsiteY46" fmla="*/ 1540933 h 3225800"/>
                <a:gd name="connsiteX47" fmla="*/ 1600200 w 3158066"/>
                <a:gd name="connsiteY47" fmla="*/ 1464733 h 3225800"/>
                <a:gd name="connsiteX48" fmla="*/ 1515533 w 3158066"/>
                <a:gd name="connsiteY48" fmla="*/ 1405466 h 3225800"/>
                <a:gd name="connsiteX49" fmla="*/ 1439333 w 3158066"/>
                <a:gd name="connsiteY49" fmla="*/ 1303866 h 3225800"/>
                <a:gd name="connsiteX50" fmla="*/ 1388533 w 3158066"/>
                <a:gd name="connsiteY50" fmla="*/ 1261533 h 3225800"/>
                <a:gd name="connsiteX51" fmla="*/ 1337733 w 3158066"/>
                <a:gd name="connsiteY51" fmla="*/ 1159933 h 3225800"/>
                <a:gd name="connsiteX52" fmla="*/ 1371600 w 3158066"/>
                <a:gd name="connsiteY52" fmla="*/ 1058333 h 3225800"/>
                <a:gd name="connsiteX53" fmla="*/ 1464733 w 3158066"/>
                <a:gd name="connsiteY53" fmla="*/ 973666 h 3225800"/>
                <a:gd name="connsiteX54" fmla="*/ 1617133 w 3158066"/>
                <a:gd name="connsiteY54" fmla="*/ 1032933 h 3225800"/>
                <a:gd name="connsiteX55" fmla="*/ 1761066 w 3158066"/>
                <a:gd name="connsiteY55" fmla="*/ 1016000 h 3225800"/>
                <a:gd name="connsiteX56" fmla="*/ 2192866 w 3158066"/>
                <a:gd name="connsiteY56" fmla="*/ 1083733 h 3225800"/>
                <a:gd name="connsiteX57" fmla="*/ 2311400 w 3158066"/>
                <a:gd name="connsiteY57" fmla="*/ 1109133 h 3225800"/>
                <a:gd name="connsiteX58" fmla="*/ 2438400 w 3158066"/>
                <a:gd name="connsiteY58" fmla="*/ 1049866 h 3225800"/>
                <a:gd name="connsiteX59" fmla="*/ 2523066 w 3158066"/>
                <a:gd name="connsiteY59" fmla="*/ 880533 h 3225800"/>
                <a:gd name="connsiteX60" fmla="*/ 2404533 w 3158066"/>
                <a:gd name="connsiteY60" fmla="*/ 753533 h 3225800"/>
                <a:gd name="connsiteX61" fmla="*/ 2286000 w 3158066"/>
                <a:gd name="connsiteY61" fmla="*/ 567266 h 3225800"/>
                <a:gd name="connsiteX62" fmla="*/ 2319866 w 3158066"/>
                <a:gd name="connsiteY62" fmla="*/ 406400 h 3225800"/>
                <a:gd name="connsiteX63" fmla="*/ 2463800 w 3158066"/>
                <a:gd name="connsiteY63" fmla="*/ 313266 h 3225800"/>
                <a:gd name="connsiteX64" fmla="*/ 2413000 w 3158066"/>
                <a:gd name="connsiteY64" fmla="*/ 211666 h 3225800"/>
                <a:gd name="connsiteX65" fmla="*/ 2336800 w 3158066"/>
                <a:gd name="connsiteY65" fmla="*/ 59266 h 3225800"/>
                <a:gd name="connsiteX66" fmla="*/ 2277533 w 3158066"/>
                <a:gd name="connsiteY66" fmla="*/ 0 h 3225800"/>
                <a:gd name="connsiteX67" fmla="*/ 2133600 w 3158066"/>
                <a:gd name="connsiteY67" fmla="*/ 16933 h 3225800"/>
                <a:gd name="connsiteX68" fmla="*/ 2065866 w 3158066"/>
                <a:gd name="connsiteY68" fmla="*/ 16933 h 3225800"/>
                <a:gd name="connsiteX69" fmla="*/ 1938866 w 3158066"/>
                <a:gd name="connsiteY69" fmla="*/ 42333 h 3225800"/>
                <a:gd name="connsiteX70" fmla="*/ 1845733 w 3158066"/>
                <a:gd name="connsiteY70" fmla="*/ 194733 h 3225800"/>
                <a:gd name="connsiteX71" fmla="*/ 1769533 w 3158066"/>
                <a:gd name="connsiteY71" fmla="*/ 203200 h 3225800"/>
                <a:gd name="connsiteX72" fmla="*/ 1642533 w 3158066"/>
                <a:gd name="connsiteY72" fmla="*/ 296333 h 3225800"/>
                <a:gd name="connsiteX73" fmla="*/ 1507067 w 3158066"/>
                <a:gd name="connsiteY73" fmla="*/ 262466 h 3225800"/>
                <a:gd name="connsiteX74" fmla="*/ 1507066 w 3158066"/>
                <a:gd name="connsiteY74" fmla="*/ 389466 h 3225800"/>
                <a:gd name="connsiteX75" fmla="*/ 1447799 w 3158066"/>
                <a:gd name="connsiteY75" fmla="*/ 448733 h 3225800"/>
                <a:gd name="connsiteX76" fmla="*/ 1312333 w 3158066"/>
                <a:gd name="connsiteY76" fmla="*/ 474133 h 3225800"/>
                <a:gd name="connsiteX77" fmla="*/ 1295400 w 3158066"/>
                <a:gd name="connsiteY77" fmla="*/ 524933 h 3225800"/>
                <a:gd name="connsiteX78" fmla="*/ 1176866 w 3158066"/>
                <a:gd name="connsiteY78" fmla="*/ 618066 h 3225800"/>
                <a:gd name="connsiteX79" fmla="*/ 973666 w 3158066"/>
                <a:gd name="connsiteY79" fmla="*/ 728133 h 3225800"/>
                <a:gd name="connsiteX80" fmla="*/ 973666 w 3158066"/>
                <a:gd name="connsiteY80" fmla="*/ 838200 h 3225800"/>
                <a:gd name="connsiteX81" fmla="*/ 1016000 w 3158066"/>
                <a:gd name="connsiteY81" fmla="*/ 1032933 h 3225800"/>
                <a:gd name="connsiteX82" fmla="*/ 1066800 w 3158066"/>
                <a:gd name="connsiteY82" fmla="*/ 1168400 h 3225800"/>
                <a:gd name="connsiteX83" fmla="*/ 982133 w 3158066"/>
                <a:gd name="connsiteY83" fmla="*/ 1278466 h 3225800"/>
                <a:gd name="connsiteX84" fmla="*/ 973666 w 3158066"/>
                <a:gd name="connsiteY84" fmla="*/ 1337733 h 3225800"/>
                <a:gd name="connsiteX85" fmla="*/ 1024466 w 3158066"/>
                <a:gd name="connsiteY85" fmla="*/ 1397000 h 3225800"/>
                <a:gd name="connsiteX86" fmla="*/ 999066 w 3158066"/>
                <a:gd name="connsiteY86" fmla="*/ 1532466 h 3225800"/>
                <a:gd name="connsiteX87" fmla="*/ 897466 w 3158066"/>
                <a:gd name="connsiteY87" fmla="*/ 1557866 h 3225800"/>
                <a:gd name="connsiteX88" fmla="*/ 821266 w 3158066"/>
                <a:gd name="connsiteY88" fmla="*/ 1608666 h 3225800"/>
                <a:gd name="connsiteX89" fmla="*/ 728133 w 3158066"/>
                <a:gd name="connsiteY89" fmla="*/ 1625600 h 3225800"/>
                <a:gd name="connsiteX90" fmla="*/ 567266 w 3158066"/>
                <a:gd name="connsiteY90" fmla="*/ 1684866 h 3225800"/>
                <a:gd name="connsiteX91" fmla="*/ 524933 w 3158066"/>
                <a:gd name="connsiteY91" fmla="*/ 1778000 h 3225800"/>
                <a:gd name="connsiteX92" fmla="*/ 575733 w 3158066"/>
                <a:gd name="connsiteY92" fmla="*/ 1930400 h 3225800"/>
                <a:gd name="connsiteX93" fmla="*/ 592666 w 3158066"/>
                <a:gd name="connsiteY93" fmla="*/ 2057400 h 3225800"/>
                <a:gd name="connsiteX94" fmla="*/ 601133 w 3158066"/>
                <a:gd name="connsiteY94" fmla="*/ 2175933 h 3225800"/>
                <a:gd name="connsiteX95" fmla="*/ 736600 w 3158066"/>
                <a:gd name="connsiteY95" fmla="*/ 2184400 h 3225800"/>
                <a:gd name="connsiteX96" fmla="*/ 846666 w 3158066"/>
                <a:gd name="connsiteY96" fmla="*/ 2091266 h 3225800"/>
                <a:gd name="connsiteX97" fmla="*/ 1109133 w 3158066"/>
                <a:gd name="connsiteY97" fmla="*/ 2015066 h 3225800"/>
                <a:gd name="connsiteX98" fmla="*/ 1295400 w 3158066"/>
                <a:gd name="connsiteY98" fmla="*/ 2057400 h 3225800"/>
                <a:gd name="connsiteX99" fmla="*/ 1397000 w 3158066"/>
                <a:gd name="connsiteY99" fmla="*/ 2167466 h 3225800"/>
                <a:gd name="connsiteX100" fmla="*/ 1397000 w 3158066"/>
                <a:gd name="connsiteY100" fmla="*/ 2286000 h 3225800"/>
                <a:gd name="connsiteX101" fmla="*/ 1286933 w 3158066"/>
                <a:gd name="connsiteY101" fmla="*/ 2362200 h 3225800"/>
                <a:gd name="connsiteX102" fmla="*/ 948266 w 3158066"/>
                <a:gd name="connsiteY102" fmla="*/ 2438400 h 3225800"/>
                <a:gd name="connsiteX103" fmla="*/ 889000 w 3158066"/>
                <a:gd name="connsiteY103" fmla="*/ 2446866 h 3225800"/>
                <a:gd name="connsiteX104" fmla="*/ 601133 w 3158066"/>
                <a:gd name="connsiteY104" fmla="*/ 2497666 h 3225800"/>
                <a:gd name="connsiteX105" fmla="*/ 499533 w 3158066"/>
                <a:gd name="connsiteY105" fmla="*/ 2514600 h 3225800"/>
                <a:gd name="connsiteX106" fmla="*/ 423333 w 3158066"/>
                <a:gd name="connsiteY106" fmla="*/ 2523066 h 3225800"/>
                <a:gd name="connsiteX107" fmla="*/ 355600 w 3158066"/>
                <a:gd name="connsiteY107" fmla="*/ 2590800 h 3225800"/>
                <a:gd name="connsiteX108" fmla="*/ 220133 w 3158066"/>
                <a:gd name="connsiteY108" fmla="*/ 2734733 h 3225800"/>
                <a:gd name="connsiteX109" fmla="*/ 160866 w 3158066"/>
                <a:gd name="connsiteY109" fmla="*/ 2802466 h 3225800"/>
                <a:gd name="connsiteX110" fmla="*/ 152400 w 3158066"/>
                <a:gd name="connsiteY110" fmla="*/ 2887133 h 3225800"/>
                <a:gd name="connsiteX111" fmla="*/ 152400 w 3158066"/>
                <a:gd name="connsiteY111" fmla="*/ 2937933 h 3225800"/>
                <a:gd name="connsiteX112" fmla="*/ 101600 w 3158066"/>
                <a:gd name="connsiteY112" fmla="*/ 3081866 h 3225800"/>
                <a:gd name="connsiteX113" fmla="*/ 0 w 3158066"/>
                <a:gd name="connsiteY113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582333 w 3158066"/>
                <a:gd name="connsiteY22" fmla="*/ 1930400 h 3225800"/>
                <a:gd name="connsiteX23" fmla="*/ 2667000 w 3158066"/>
                <a:gd name="connsiteY23" fmla="*/ 1896533 h 3225800"/>
                <a:gd name="connsiteX24" fmla="*/ 2802466 w 3158066"/>
                <a:gd name="connsiteY24" fmla="*/ 1896533 h 3225800"/>
                <a:gd name="connsiteX25" fmla="*/ 2887133 w 3158066"/>
                <a:gd name="connsiteY25" fmla="*/ 1905000 h 3225800"/>
                <a:gd name="connsiteX26" fmla="*/ 2980266 w 3158066"/>
                <a:gd name="connsiteY26" fmla="*/ 1913466 h 3225800"/>
                <a:gd name="connsiteX27" fmla="*/ 3081866 w 3158066"/>
                <a:gd name="connsiteY27" fmla="*/ 1913466 h 3225800"/>
                <a:gd name="connsiteX28" fmla="*/ 3158066 w 3158066"/>
                <a:gd name="connsiteY28" fmla="*/ 1862666 h 3225800"/>
                <a:gd name="connsiteX29" fmla="*/ 3149600 w 3158066"/>
                <a:gd name="connsiteY29" fmla="*/ 1786466 h 3225800"/>
                <a:gd name="connsiteX30" fmla="*/ 3031066 w 3158066"/>
                <a:gd name="connsiteY30" fmla="*/ 1752600 h 3225800"/>
                <a:gd name="connsiteX31" fmla="*/ 2785533 w 3158066"/>
                <a:gd name="connsiteY31" fmla="*/ 1761066 h 3225800"/>
                <a:gd name="connsiteX32" fmla="*/ 2599266 w 3158066"/>
                <a:gd name="connsiteY32" fmla="*/ 1761066 h 3225800"/>
                <a:gd name="connsiteX33" fmla="*/ 2438400 w 3158066"/>
                <a:gd name="connsiteY33" fmla="*/ 1693333 h 3225800"/>
                <a:gd name="connsiteX34" fmla="*/ 2311400 w 3158066"/>
                <a:gd name="connsiteY34" fmla="*/ 1744133 h 3225800"/>
                <a:gd name="connsiteX35" fmla="*/ 2048933 w 3158066"/>
                <a:gd name="connsiteY35" fmla="*/ 1964266 h 3225800"/>
                <a:gd name="connsiteX36" fmla="*/ 1871133 w 3158066"/>
                <a:gd name="connsiteY36" fmla="*/ 2057400 h 3225800"/>
                <a:gd name="connsiteX37" fmla="*/ 1659466 w 3158066"/>
                <a:gd name="connsiteY37" fmla="*/ 2057400 h 3225800"/>
                <a:gd name="connsiteX38" fmla="*/ 1583266 w 3158066"/>
                <a:gd name="connsiteY38" fmla="*/ 2048933 h 3225800"/>
                <a:gd name="connsiteX39" fmla="*/ 1346200 w 3158066"/>
                <a:gd name="connsiteY39" fmla="*/ 1930400 h 3225800"/>
                <a:gd name="connsiteX40" fmla="*/ 1168400 w 3158066"/>
                <a:gd name="connsiteY40" fmla="*/ 1811866 h 3225800"/>
                <a:gd name="connsiteX41" fmla="*/ 1126066 w 3158066"/>
                <a:gd name="connsiteY41" fmla="*/ 1676400 h 3225800"/>
                <a:gd name="connsiteX42" fmla="*/ 1126066 w 3158066"/>
                <a:gd name="connsiteY42" fmla="*/ 1549400 h 3225800"/>
                <a:gd name="connsiteX43" fmla="*/ 1159933 w 3158066"/>
                <a:gd name="connsiteY43" fmla="*/ 1490133 h 3225800"/>
                <a:gd name="connsiteX44" fmla="*/ 1439333 w 3158066"/>
                <a:gd name="connsiteY44" fmla="*/ 1574800 h 3225800"/>
                <a:gd name="connsiteX45" fmla="*/ 1540933 w 3158066"/>
                <a:gd name="connsiteY45" fmla="*/ 1608666 h 3225800"/>
                <a:gd name="connsiteX46" fmla="*/ 1634066 w 3158066"/>
                <a:gd name="connsiteY46" fmla="*/ 1540933 h 3225800"/>
                <a:gd name="connsiteX47" fmla="*/ 1600200 w 3158066"/>
                <a:gd name="connsiteY47" fmla="*/ 1464733 h 3225800"/>
                <a:gd name="connsiteX48" fmla="*/ 1515533 w 3158066"/>
                <a:gd name="connsiteY48" fmla="*/ 1405466 h 3225800"/>
                <a:gd name="connsiteX49" fmla="*/ 1439333 w 3158066"/>
                <a:gd name="connsiteY49" fmla="*/ 1303866 h 3225800"/>
                <a:gd name="connsiteX50" fmla="*/ 1388533 w 3158066"/>
                <a:gd name="connsiteY50" fmla="*/ 1261533 h 3225800"/>
                <a:gd name="connsiteX51" fmla="*/ 1337733 w 3158066"/>
                <a:gd name="connsiteY51" fmla="*/ 1159933 h 3225800"/>
                <a:gd name="connsiteX52" fmla="*/ 1371600 w 3158066"/>
                <a:gd name="connsiteY52" fmla="*/ 1058333 h 3225800"/>
                <a:gd name="connsiteX53" fmla="*/ 1464733 w 3158066"/>
                <a:gd name="connsiteY53" fmla="*/ 973666 h 3225800"/>
                <a:gd name="connsiteX54" fmla="*/ 1617133 w 3158066"/>
                <a:gd name="connsiteY54" fmla="*/ 1032933 h 3225800"/>
                <a:gd name="connsiteX55" fmla="*/ 1761066 w 3158066"/>
                <a:gd name="connsiteY55" fmla="*/ 1016000 h 3225800"/>
                <a:gd name="connsiteX56" fmla="*/ 2192866 w 3158066"/>
                <a:gd name="connsiteY56" fmla="*/ 1083733 h 3225800"/>
                <a:gd name="connsiteX57" fmla="*/ 2311400 w 3158066"/>
                <a:gd name="connsiteY57" fmla="*/ 1109133 h 3225800"/>
                <a:gd name="connsiteX58" fmla="*/ 2438400 w 3158066"/>
                <a:gd name="connsiteY58" fmla="*/ 1049866 h 3225800"/>
                <a:gd name="connsiteX59" fmla="*/ 2523066 w 3158066"/>
                <a:gd name="connsiteY59" fmla="*/ 880533 h 3225800"/>
                <a:gd name="connsiteX60" fmla="*/ 2404533 w 3158066"/>
                <a:gd name="connsiteY60" fmla="*/ 753533 h 3225800"/>
                <a:gd name="connsiteX61" fmla="*/ 2286000 w 3158066"/>
                <a:gd name="connsiteY61" fmla="*/ 567266 h 3225800"/>
                <a:gd name="connsiteX62" fmla="*/ 2319866 w 3158066"/>
                <a:gd name="connsiteY62" fmla="*/ 406400 h 3225800"/>
                <a:gd name="connsiteX63" fmla="*/ 2463800 w 3158066"/>
                <a:gd name="connsiteY63" fmla="*/ 313266 h 3225800"/>
                <a:gd name="connsiteX64" fmla="*/ 2413000 w 3158066"/>
                <a:gd name="connsiteY64" fmla="*/ 211666 h 3225800"/>
                <a:gd name="connsiteX65" fmla="*/ 2336800 w 3158066"/>
                <a:gd name="connsiteY65" fmla="*/ 59266 h 3225800"/>
                <a:gd name="connsiteX66" fmla="*/ 2277533 w 3158066"/>
                <a:gd name="connsiteY66" fmla="*/ 0 h 3225800"/>
                <a:gd name="connsiteX67" fmla="*/ 2133600 w 3158066"/>
                <a:gd name="connsiteY67" fmla="*/ 16933 h 3225800"/>
                <a:gd name="connsiteX68" fmla="*/ 2065866 w 3158066"/>
                <a:gd name="connsiteY68" fmla="*/ 16933 h 3225800"/>
                <a:gd name="connsiteX69" fmla="*/ 1938866 w 3158066"/>
                <a:gd name="connsiteY69" fmla="*/ 42333 h 3225800"/>
                <a:gd name="connsiteX70" fmla="*/ 1845733 w 3158066"/>
                <a:gd name="connsiteY70" fmla="*/ 194733 h 3225800"/>
                <a:gd name="connsiteX71" fmla="*/ 1769533 w 3158066"/>
                <a:gd name="connsiteY71" fmla="*/ 203200 h 3225800"/>
                <a:gd name="connsiteX72" fmla="*/ 1642533 w 3158066"/>
                <a:gd name="connsiteY72" fmla="*/ 296333 h 3225800"/>
                <a:gd name="connsiteX73" fmla="*/ 1507067 w 3158066"/>
                <a:gd name="connsiteY73" fmla="*/ 262466 h 3225800"/>
                <a:gd name="connsiteX74" fmla="*/ 1507066 w 3158066"/>
                <a:gd name="connsiteY74" fmla="*/ 389466 h 3225800"/>
                <a:gd name="connsiteX75" fmla="*/ 1447799 w 3158066"/>
                <a:gd name="connsiteY75" fmla="*/ 448733 h 3225800"/>
                <a:gd name="connsiteX76" fmla="*/ 1312333 w 3158066"/>
                <a:gd name="connsiteY76" fmla="*/ 474133 h 3225800"/>
                <a:gd name="connsiteX77" fmla="*/ 1295400 w 3158066"/>
                <a:gd name="connsiteY77" fmla="*/ 524933 h 3225800"/>
                <a:gd name="connsiteX78" fmla="*/ 1176866 w 3158066"/>
                <a:gd name="connsiteY78" fmla="*/ 618066 h 3225800"/>
                <a:gd name="connsiteX79" fmla="*/ 973666 w 3158066"/>
                <a:gd name="connsiteY79" fmla="*/ 728133 h 3225800"/>
                <a:gd name="connsiteX80" fmla="*/ 973666 w 3158066"/>
                <a:gd name="connsiteY80" fmla="*/ 838200 h 3225800"/>
                <a:gd name="connsiteX81" fmla="*/ 1016000 w 3158066"/>
                <a:gd name="connsiteY81" fmla="*/ 1032933 h 3225800"/>
                <a:gd name="connsiteX82" fmla="*/ 1066800 w 3158066"/>
                <a:gd name="connsiteY82" fmla="*/ 1168400 h 3225800"/>
                <a:gd name="connsiteX83" fmla="*/ 863600 w 3158066"/>
                <a:gd name="connsiteY83" fmla="*/ 1210733 h 3225800"/>
                <a:gd name="connsiteX84" fmla="*/ 973666 w 3158066"/>
                <a:gd name="connsiteY84" fmla="*/ 1337733 h 3225800"/>
                <a:gd name="connsiteX85" fmla="*/ 1024466 w 3158066"/>
                <a:gd name="connsiteY85" fmla="*/ 1397000 h 3225800"/>
                <a:gd name="connsiteX86" fmla="*/ 999066 w 3158066"/>
                <a:gd name="connsiteY86" fmla="*/ 1532466 h 3225800"/>
                <a:gd name="connsiteX87" fmla="*/ 897466 w 3158066"/>
                <a:gd name="connsiteY87" fmla="*/ 1557866 h 3225800"/>
                <a:gd name="connsiteX88" fmla="*/ 821266 w 3158066"/>
                <a:gd name="connsiteY88" fmla="*/ 1608666 h 3225800"/>
                <a:gd name="connsiteX89" fmla="*/ 728133 w 3158066"/>
                <a:gd name="connsiteY89" fmla="*/ 1625600 h 3225800"/>
                <a:gd name="connsiteX90" fmla="*/ 567266 w 3158066"/>
                <a:gd name="connsiteY90" fmla="*/ 1684866 h 3225800"/>
                <a:gd name="connsiteX91" fmla="*/ 524933 w 3158066"/>
                <a:gd name="connsiteY91" fmla="*/ 1778000 h 3225800"/>
                <a:gd name="connsiteX92" fmla="*/ 575733 w 3158066"/>
                <a:gd name="connsiteY92" fmla="*/ 1930400 h 3225800"/>
                <a:gd name="connsiteX93" fmla="*/ 592666 w 3158066"/>
                <a:gd name="connsiteY93" fmla="*/ 2057400 h 3225800"/>
                <a:gd name="connsiteX94" fmla="*/ 601133 w 3158066"/>
                <a:gd name="connsiteY94" fmla="*/ 2175933 h 3225800"/>
                <a:gd name="connsiteX95" fmla="*/ 736600 w 3158066"/>
                <a:gd name="connsiteY95" fmla="*/ 2184400 h 3225800"/>
                <a:gd name="connsiteX96" fmla="*/ 846666 w 3158066"/>
                <a:gd name="connsiteY96" fmla="*/ 2091266 h 3225800"/>
                <a:gd name="connsiteX97" fmla="*/ 1109133 w 3158066"/>
                <a:gd name="connsiteY97" fmla="*/ 2015066 h 3225800"/>
                <a:gd name="connsiteX98" fmla="*/ 1295400 w 3158066"/>
                <a:gd name="connsiteY98" fmla="*/ 2057400 h 3225800"/>
                <a:gd name="connsiteX99" fmla="*/ 1397000 w 3158066"/>
                <a:gd name="connsiteY99" fmla="*/ 2167466 h 3225800"/>
                <a:gd name="connsiteX100" fmla="*/ 1397000 w 3158066"/>
                <a:gd name="connsiteY100" fmla="*/ 2286000 h 3225800"/>
                <a:gd name="connsiteX101" fmla="*/ 1286933 w 3158066"/>
                <a:gd name="connsiteY101" fmla="*/ 2362200 h 3225800"/>
                <a:gd name="connsiteX102" fmla="*/ 948266 w 3158066"/>
                <a:gd name="connsiteY102" fmla="*/ 2438400 h 3225800"/>
                <a:gd name="connsiteX103" fmla="*/ 889000 w 3158066"/>
                <a:gd name="connsiteY103" fmla="*/ 2446866 h 3225800"/>
                <a:gd name="connsiteX104" fmla="*/ 601133 w 3158066"/>
                <a:gd name="connsiteY104" fmla="*/ 2497666 h 3225800"/>
                <a:gd name="connsiteX105" fmla="*/ 499533 w 3158066"/>
                <a:gd name="connsiteY105" fmla="*/ 2514600 h 3225800"/>
                <a:gd name="connsiteX106" fmla="*/ 423333 w 3158066"/>
                <a:gd name="connsiteY106" fmla="*/ 2523066 h 3225800"/>
                <a:gd name="connsiteX107" fmla="*/ 355600 w 3158066"/>
                <a:gd name="connsiteY107" fmla="*/ 2590800 h 3225800"/>
                <a:gd name="connsiteX108" fmla="*/ 220133 w 3158066"/>
                <a:gd name="connsiteY108" fmla="*/ 2734733 h 3225800"/>
                <a:gd name="connsiteX109" fmla="*/ 160866 w 3158066"/>
                <a:gd name="connsiteY109" fmla="*/ 2802466 h 3225800"/>
                <a:gd name="connsiteX110" fmla="*/ 152400 w 3158066"/>
                <a:gd name="connsiteY110" fmla="*/ 2887133 h 3225800"/>
                <a:gd name="connsiteX111" fmla="*/ 152400 w 3158066"/>
                <a:gd name="connsiteY111" fmla="*/ 2937933 h 3225800"/>
                <a:gd name="connsiteX112" fmla="*/ 101600 w 3158066"/>
                <a:gd name="connsiteY112" fmla="*/ 3081866 h 3225800"/>
                <a:gd name="connsiteX113" fmla="*/ 0 w 3158066"/>
                <a:gd name="connsiteY113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582333 w 3158066"/>
                <a:gd name="connsiteY22" fmla="*/ 1930400 h 3225800"/>
                <a:gd name="connsiteX23" fmla="*/ 2667000 w 3158066"/>
                <a:gd name="connsiteY23" fmla="*/ 1896533 h 3225800"/>
                <a:gd name="connsiteX24" fmla="*/ 2802466 w 3158066"/>
                <a:gd name="connsiteY24" fmla="*/ 1896533 h 3225800"/>
                <a:gd name="connsiteX25" fmla="*/ 2887133 w 3158066"/>
                <a:gd name="connsiteY25" fmla="*/ 1905000 h 3225800"/>
                <a:gd name="connsiteX26" fmla="*/ 2980266 w 3158066"/>
                <a:gd name="connsiteY26" fmla="*/ 1913466 h 3225800"/>
                <a:gd name="connsiteX27" fmla="*/ 3081866 w 3158066"/>
                <a:gd name="connsiteY27" fmla="*/ 1913466 h 3225800"/>
                <a:gd name="connsiteX28" fmla="*/ 3158066 w 3158066"/>
                <a:gd name="connsiteY28" fmla="*/ 1862666 h 3225800"/>
                <a:gd name="connsiteX29" fmla="*/ 3149600 w 3158066"/>
                <a:gd name="connsiteY29" fmla="*/ 1786466 h 3225800"/>
                <a:gd name="connsiteX30" fmla="*/ 3031066 w 3158066"/>
                <a:gd name="connsiteY30" fmla="*/ 1752600 h 3225800"/>
                <a:gd name="connsiteX31" fmla="*/ 2785533 w 3158066"/>
                <a:gd name="connsiteY31" fmla="*/ 1761066 h 3225800"/>
                <a:gd name="connsiteX32" fmla="*/ 2599266 w 3158066"/>
                <a:gd name="connsiteY32" fmla="*/ 1761066 h 3225800"/>
                <a:gd name="connsiteX33" fmla="*/ 2438400 w 3158066"/>
                <a:gd name="connsiteY33" fmla="*/ 1693333 h 3225800"/>
                <a:gd name="connsiteX34" fmla="*/ 2311400 w 3158066"/>
                <a:gd name="connsiteY34" fmla="*/ 1744133 h 3225800"/>
                <a:gd name="connsiteX35" fmla="*/ 2048933 w 3158066"/>
                <a:gd name="connsiteY35" fmla="*/ 1964266 h 3225800"/>
                <a:gd name="connsiteX36" fmla="*/ 1871133 w 3158066"/>
                <a:gd name="connsiteY36" fmla="*/ 2057400 h 3225800"/>
                <a:gd name="connsiteX37" fmla="*/ 1659466 w 3158066"/>
                <a:gd name="connsiteY37" fmla="*/ 2057400 h 3225800"/>
                <a:gd name="connsiteX38" fmla="*/ 1583266 w 3158066"/>
                <a:gd name="connsiteY38" fmla="*/ 2048933 h 3225800"/>
                <a:gd name="connsiteX39" fmla="*/ 1346200 w 3158066"/>
                <a:gd name="connsiteY39" fmla="*/ 1930400 h 3225800"/>
                <a:gd name="connsiteX40" fmla="*/ 1168400 w 3158066"/>
                <a:gd name="connsiteY40" fmla="*/ 1811866 h 3225800"/>
                <a:gd name="connsiteX41" fmla="*/ 1126066 w 3158066"/>
                <a:gd name="connsiteY41" fmla="*/ 1676400 h 3225800"/>
                <a:gd name="connsiteX42" fmla="*/ 1126066 w 3158066"/>
                <a:gd name="connsiteY42" fmla="*/ 1549400 h 3225800"/>
                <a:gd name="connsiteX43" fmla="*/ 1159933 w 3158066"/>
                <a:gd name="connsiteY43" fmla="*/ 1490133 h 3225800"/>
                <a:gd name="connsiteX44" fmla="*/ 1439333 w 3158066"/>
                <a:gd name="connsiteY44" fmla="*/ 1574800 h 3225800"/>
                <a:gd name="connsiteX45" fmla="*/ 1540933 w 3158066"/>
                <a:gd name="connsiteY45" fmla="*/ 1608666 h 3225800"/>
                <a:gd name="connsiteX46" fmla="*/ 1634066 w 3158066"/>
                <a:gd name="connsiteY46" fmla="*/ 1540933 h 3225800"/>
                <a:gd name="connsiteX47" fmla="*/ 1600200 w 3158066"/>
                <a:gd name="connsiteY47" fmla="*/ 1464733 h 3225800"/>
                <a:gd name="connsiteX48" fmla="*/ 1515533 w 3158066"/>
                <a:gd name="connsiteY48" fmla="*/ 1405466 h 3225800"/>
                <a:gd name="connsiteX49" fmla="*/ 1439333 w 3158066"/>
                <a:gd name="connsiteY49" fmla="*/ 1303866 h 3225800"/>
                <a:gd name="connsiteX50" fmla="*/ 1388533 w 3158066"/>
                <a:gd name="connsiteY50" fmla="*/ 1261533 h 3225800"/>
                <a:gd name="connsiteX51" fmla="*/ 1337733 w 3158066"/>
                <a:gd name="connsiteY51" fmla="*/ 1159933 h 3225800"/>
                <a:gd name="connsiteX52" fmla="*/ 1371600 w 3158066"/>
                <a:gd name="connsiteY52" fmla="*/ 1058333 h 3225800"/>
                <a:gd name="connsiteX53" fmla="*/ 1464733 w 3158066"/>
                <a:gd name="connsiteY53" fmla="*/ 973666 h 3225800"/>
                <a:gd name="connsiteX54" fmla="*/ 1617133 w 3158066"/>
                <a:gd name="connsiteY54" fmla="*/ 1032933 h 3225800"/>
                <a:gd name="connsiteX55" fmla="*/ 1761066 w 3158066"/>
                <a:gd name="connsiteY55" fmla="*/ 1016000 h 3225800"/>
                <a:gd name="connsiteX56" fmla="*/ 2192866 w 3158066"/>
                <a:gd name="connsiteY56" fmla="*/ 1083733 h 3225800"/>
                <a:gd name="connsiteX57" fmla="*/ 2311400 w 3158066"/>
                <a:gd name="connsiteY57" fmla="*/ 1109133 h 3225800"/>
                <a:gd name="connsiteX58" fmla="*/ 2438400 w 3158066"/>
                <a:gd name="connsiteY58" fmla="*/ 1049866 h 3225800"/>
                <a:gd name="connsiteX59" fmla="*/ 2523066 w 3158066"/>
                <a:gd name="connsiteY59" fmla="*/ 880533 h 3225800"/>
                <a:gd name="connsiteX60" fmla="*/ 2404533 w 3158066"/>
                <a:gd name="connsiteY60" fmla="*/ 753533 h 3225800"/>
                <a:gd name="connsiteX61" fmla="*/ 2286000 w 3158066"/>
                <a:gd name="connsiteY61" fmla="*/ 567266 h 3225800"/>
                <a:gd name="connsiteX62" fmla="*/ 2319866 w 3158066"/>
                <a:gd name="connsiteY62" fmla="*/ 406400 h 3225800"/>
                <a:gd name="connsiteX63" fmla="*/ 2463800 w 3158066"/>
                <a:gd name="connsiteY63" fmla="*/ 313266 h 3225800"/>
                <a:gd name="connsiteX64" fmla="*/ 2413000 w 3158066"/>
                <a:gd name="connsiteY64" fmla="*/ 211666 h 3225800"/>
                <a:gd name="connsiteX65" fmla="*/ 2336800 w 3158066"/>
                <a:gd name="connsiteY65" fmla="*/ 59266 h 3225800"/>
                <a:gd name="connsiteX66" fmla="*/ 2277533 w 3158066"/>
                <a:gd name="connsiteY66" fmla="*/ 0 h 3225800"/>
                <a:gd name="connsiteX67" fmla="*/ 2133600 w 3158066"/>
                <a:gd name="connsiteY67" fmla="*/ 16933 h 3225800"/>
                <a:gd name="connsiteX68" fmla="*/ 2065866 w 3158066"/>
                <a:gd name="connsiteY68" fmla="*/ 16933 h 3225800"/>
                <a:gd name="connsiteX69" fmla="*/ 1938866 w 3158066"/>
                <a:gd name="connsiteY69" fmla="*/ 42333 h 3225800"/>
                <a:gd name="connsiteX70" fmla="*/ 1845733 w 3158066"/>
                <a:gd name="connsiteY70" fmla="*/ 194733 h 3225800"/>
                <a:gd name="connsiteX71" fmla="*/ 1769533 w 3158066"/>
                <a:gd name="connsiteY71" fmla="*/ 203200 h 3225800"/>
                <a:gd name="connsiteX72" fmla="*/ 1642533 w 3158066"/>
                <a:gd name="connsiteY72" fmla="*/ 296333 h 3225800"/>
                <a:gd name="connsiteX73" fmla="*/ 1507067 w 3158066"/>
                <a:gd name="connsiteY73" fmla="*/ 262466 h 3225800"/>
                <a:gd name="connsiteX74" fmla="*/ 1507066 w 3158066"/>
                <a:gd name="connsiteY74" fmla="*/ 389466 h 3225800"/>
                <a:gd name="connsiteX75" fmla="*/ 1447799 w 3158066"/>
                <a:gd name="connsiteY75" fmla="*/ 448733 h 3225800"/>
                <a:gd name="connsiteX76" fmla="*/ 1312333 w 3158066"/>
                <a:gd name="connsiteY76" fmla="*/ 474133 h 3225800"/>
                <a:gd name="connsiteX77" fmla="*/ 1295400 w 3158066"/>
                <a:gd name="connsiteY77" fmla="*/ 524933 h 3225800"/>
                <a:gd name="connsiteX78" fmla="*/ 1176866 w 3158066"/>
                <a:gd name="connsiteY78" fmla="*/ 618066 h 3225800"/>
                <a:gd name="connsiteX79" fmla="*/ 973666 w 3158066"/>
                <a:gd name="connsiteY79" fmla="*/ 728133 h 3225800"/>
                <a:gd name="connsiteX80" fmla="*/ 973666 w 3158066"/>
                <a:gd name="connsiteY80" fmla="*/ 838200 h 3225800"/>
                <a:gd name="connsiteX81" fmla="*/ 1016000 w 3158066"/>
                <a:gd name="connsiteY81" fmla="*/ 1032933 h 3225800"/>
                <a:gd name="connsiteX82" fmla="*/ 1016000 w 3158066"/>
                <a:gd name="connsiteY82" fmla="*/ 1134533 h 3225800"/>
                <a:gd name="connsiteX83" fmla="*/ 863600 w 3158066"/>
                <a:gd name="connsiteY83" fmla="*/ 1210733 h 3225800"/>
                <a:gd name="connsiteX84" fmla="*/ 973666 w 3158066"/>
                <a:gd name="connsiteY84" fmla="*/ 1337733 h 3225800"/>
                <a:gd name="connsiteX85" fmla="*/ 1024466 w 3158066"/>
                <a:gd name="connsiteY85" fmla="*/ 1397000 h 3225800"/>
                <a:gd name="connsiteX86" fmla="*/ 999066 w 3158066"/>
                <a:gd name="connsiteY86" fmla="*/ 1532466 h 3225800"/>
                <a:gd name="connsiteX87" fmla="*/ 897466 w 3158066"/>
                <a:gd name="connsiteY87" fmla="*/ 1557866 h 3225800"/>
                <a:gd name="connsiteX88" fmla="*/ 821266 w 3158066"/>
                <a:gd name="connsiteY88" fmla="*/ 1608666 h 3225800"/>
                <a:gd name="connsiteX89" fmla="*/ 728133 w 3158066"/>
                <a:gd name="connsiteY89" fmla="*/ 1625600 h 3225800"/>
                <a:gd name="connsiteX90" fmla="*/ 567266 w 3158066"/>
                <a:gd name="connsiteY90" fmla="*/ 1684866 h 3225800"/>
                <a:gd name="connsiteX91" fmla="*/ 524933 w 3158066"/>
                <a:gd name="connsiteY91" fmla="*/ 1778000 h 3225800"/>
                <a:gd name="connsiteX92" fmla="*/ 575733 w 3158066"/>
                <a:gd name="connsiteY92" fmla="*/ 1930400 h 3225800"/>
                <a:gd name="connsiteX93" fmla="*/ 592666 w 3158066"/>
                <a:gd name="connsiteY93" fmla="*/ 2057400 h 3225800"/>
                <a:gd name="connsiteX94" fmla="*/ 601133 w 3158066"/>
                <a:gd name="connsiteY94" fmla="*/ 2175933 h 3225800"/>
                <a:gd name="connsiteX95" fmla="*/ 736600 w 3158066"/>
                <a:gd name="connsiteY95" fmla="*/ 2184400 h 3225800"/>
                <a:gd name="connsiteX96" fmla="*/ 846666 w 3158066"/>
                <a:gd name="connsiteY96" fmla="*/ 2091266 h 3225800"/>
                <a:gd name="connsiteX97" fmla="*/ 1109133 w 3158066"/>
                <a:gd name="connsiteY97" fmla="*/ 2015066 h 3225800"/>
                <a:gd name="connsiteX98" fmla="*/ 1295400 w 3158066"/>
                <a:gd name="connsiteY98" fmla="*/ 2057400 h 3225800"/>
                <a:gd name="connsiteX99" fmla="*/ 1397000 w 3158066"/>
                <a:gd name="connsiteY99" fmla="*/ 2167466 h 3225800"/>
                <a:gd name="connsiteX100" fmla="*/ 1397000 w 3158066"/>
                <a:gd name="connsiteY100" fmla="*/ 2286000 h 3225800"/>
                <a:gd name="connsiteX101" fmla="*/ 1286933 w 3158066"/>
                <a:gd name="connsiteY101" fmla="*/ 2362200 h 3225800"/>
                <a:gd name="connsiteX102" fmla="*/ 948266 w 3158066"/>
                <a:gd name="connsiteY102" fmla="*/ 2438400 h 3225800"/>
                <a:gd name="connsiteX103" fmla="*/ 889000 w 3158066"/>
                <a:gd name="connsiteY103" fmla="*/ 2446866 h 3225800"/>
                <a:gd name="connsiteX104" fmla="*/ 601133 w 3158066"/>
                <a:gd name="connsiteY104" fmla="*/ 2497666 h 3225800"/>
                <a:gd name="connsiteX105" fmla="*/ 499533 w 3158066"/>
                <a:gd name="connsiteY105" fmla="*/ 2514600 h 3225800"/>
                <a:gd name="connsiteX106" fmla="*/ 423333 w 3158066"/>
                <a:gd name="connsiteY106" fmla="*/ 2523066 h 3225800"/>
                <a:gd name="connsiteX107" fmla="*/ 355600 w 3158066"/>
                <a:gd name="connsiteY107" fmla="*/ 2590800 h 3225800"/>
                <a:gd name="connsiteX108" fmla="*/ 220133 w 3158066"/>
                <a:gd name="connsiteY108" fmla="*/ 2734733 h 3225800"/>
                <a:gd name="connsiteX109" fmla="*/ 160866 w 3158066"/>
                <a:gd name="connsiteY109" fmla="*/ 2802466 h 3225800"/>
                <a:gd name="connsiteX110" fmla="*/ 152400 w 3158066"/>
                <a:gd name="connsiteY110" fmla="*/ 2887133 h 3225800"/>
                <a:gd name="connsiteX111" fmla="*/ 152400 w 3158066"/>
                <a:gd name="connsiteY111" fmla="*/ 2937933 h 3225800"/>
                <a:gd name="connsiteX112" fmla="*/ 101600 w 3158066"/>
                <a:gd name="connsiteY112" fmla="*/ 3081866 h 3225800"/>
                <a:gd name="connsiteX113" fmla="*/ 0 w 3158066"/>
                <a:gd name="connsiteY113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582333 w 3158066"/>
                <a:gd name="connsiteY22" fmla="*/ 1930400 h 3225800"/>
                <a:gd name="connsiteX23" fmla="*/ 2667000 w 3158066"/>
                <a:gd name="connsiteY23" fmla="*/ 1896533 h 3225800"/>
                <a:gd name="connsiteX24" fmla="*/ 2802466 w 3158066"/>
                <a:gd name="connsiteY24" fmla="*/ 1896533 h 3225800"/>
                <a:gd name="connsiteX25" fmla="*/ 2887133 w 3158066"/>
                <a:gd name="connsiteY25" fmla="*/ 1905000 h 3225800"/>
                <a:gd name="connsiteX26" fmla="*/ 2980266 w 3158066"/>
                <a:gd name="connsiteY26" fmla="*/ 1913466 h 3225800"/>
                <a:gd name="connsiteX27" fmla="*/ 3081866 w 3158066"/>
                <a:gd name="connsiteY27" fmla="*/ 1913466 h 3225800"/>
                <a:gd name="connsiteX28" fmla="*/ 3158066 w 3158066"/>
                <a:gd name="connsiteY28" fmla="*/ 1862666 h 3225800"/>
                <a:gd name="connsiteX29" fmla="*/ 3149600 w 3158066"/>
                <a:gd name="connsiteY29" fmla="*/ 1786466 h 3225800"/>
                <a:gd name="connsiteX30" fmla="*/ 3031066 w 3158066"/>
                <a:gd name="connsiteY30" fmla="*/ 1752600 h 3225800"/>
                <a:gd name="connsiteX31" fmla="*/ 2785533 w 3158066"/>
                <a:gd name="connsiteY31" fmla="*/ 1761066 h 3225800"/>
                <a:gd name="connsiteX32" fmla="*/ 2599266 w 3158066"/>
                <a:gd name="connsiteY32" fmla="*/ 1761066 h 3225800"/>
                <a:gd name="connsiteX33" fmla="*/ 2438400 w 3158066"/>
                <a:gd name="connsiteY33" fmla="*/ 1693333 h 3225800"/>
                <a:gd name="connsiteX34" fmla="*/ 2311400 w 3158066"/>
                <a:gd name="connsiteY34" fmla="*/ 1744133 h 3225800"/>
                <a:gd name="connsiteX35" fmla="*/ 2048933 w 3158066"/>
                <a:gd name="connsiteY35" fmla="*/ 1964266 h 3225800"/>
                <a:gd name="connsiteX36" fmla="*/ 1871133 w 3158066"/>
                <a:gd name="connsiteY36" fmla="*/ 2057400 h 3225800"/>
                <a:gd name="connsiteX37" fmla="*/ 1659466 w 3158066"/>
                <a:gd name="connsiteY37" fmla="*/ 2057400 h 3225800"/>
                <a:gd name="connsiteX38" fmla="*/ 1583266 w 3158066"/>
                <a:gd name="connsiteY38" fmla="*/ 2048933 h 3225800"/>
                <a:gd name="connsiteX39" fmla="*/ 1346200 w 3158066"/>
                <a:gd name="connsiteY39" fmla="*/ 1930400 h 3225800"/>
                <a:gd name="connsiteX40" fmla="*/ 1168400 w 3158066"/>
                <a:gd name="connsiteY40" fmla="*/ 1811866 h 3225800"/>
                <a:gd name="connsiteX41" fmla="*/ 1126066 w 3158066"/>
                <a:gd name="connsiteY41" fmla="*/ 1676400 h 3225800"/>
                <a:gd name="connsiteX42" fmla="*/ 1126066 w 3158066"/>
                <a:gd name="connsiteY42" fmla="*/ 1549400 h 3225800"/>
                <a:gd name="connsiteX43" fmla="*/ 1159933 w 3158066"/>
                <a:gd name="connsiteY43" fmla="*/ 1490133 h 3225800"/>
                <a:gd name="connsiteX44" fmla="*/ 1439333 w 3158066"/>
                <a:gd name="connsiteY44" fmla="*/ 1574800 h 3225800"/>
                <a:gd name="connsiteX45" fmla="*/ 1540933 w 3158066"/>
                <a:gd name="connsiteY45" fmla="*/ 1608666 h 3225800"/>
                <a:gd name="connsiteX46" fmla="*/ 1634066 w 3158066"/>
                <a:gd name="connsiteY46" fmla="*/ 1540933 h 3225800"/>
                <a:gd name="connsiteX47" fmla="*/ 1600200 w 3158066"/>
                <a:gd name="connsiteY47" fmla="*/ 1464733 h 3225800"/>
                <a:gd name="connsiteX48" fmla="*/ 1515533 w 3158066"/>
                <a:gd name="connsiteY48" fmla="*/ 1405466 h 3225800"/>
                <a:gd name="connsiteX49" fmla="*/ 1439333 w 3158066"/>
                <a:gd name="connsiteY49" fmla="*/ 1303866 h 3225800"/>
                <a:gd name="connsiteX50" fmla="*/ 1388533 w 3158066"/>
                <a:gd name="connsiteY50" fmla="*/ 1261533 h 3225800"/>
                <a:gd name="connsiteX51" fmla="*/ 1337733 w 3158066"/>
                <a:gd name="connsiteY51" fmla="*/ 1159933 h 3225800"/>
                <a:gd name="connsiteX52" fmla="*/ 1371600 w 3158066"/>
                <a:gd name="connsiteY52" fmla="*/ 1058333 h 3225800"/>
                <a:gd name="connsiteX53" fmla="*/ 1464733 w 3158066"/>
                <a:gd name="connsiteY53" fmla="*/ 973666 h 3225800"/>
                <a:gd name="connsiteX54" fmla="*/ 1617133 w 3158066"/>
                <a:gd name="connsiteY54" fmla="*/ 1032933 h 3225800"/>
                <a:gd name="connsiteX55" fmla="*/ 1761066 w 3158066"/>
                <a:gd name="connsiteY55" fmla="*/ 1016000 h 3225800"/>
                <a:gd name="connsiteX56" fmla="*/ 2192866 w 3158066"/>
                <a:gd name="connsiteY56" fmla="*/ 1083733 h 3225800"/>
                <a:gd name="connsiteX57" fmla="*/ 2311400 w 3158066"/>
                <a:gd name="connsiteY57" fmla="*/ 1109133 h 3225800"/>
                <a:gd name="connsiteX58" fmla="*/ 2438400 w 3158066"/>
                <a:gd name="connsiteY58" fmla="*/ 1049866 h 3225800"/>
                <a:gd name="connsiteX59" fmla="*/ 2523066 w 3158066"/>
                <a:gd name="connsiteY59" fmla="*/ 880533 h 3225800"/>
                <a:gd name="connsiteX60" fmla="*/ 2404533 w 3158066"/>
                <a:gd name="connsiteY60" fmla="*/ 753533 h 3225800"/>
                <a:gd name="connsiteX61" fmla="*/ 2286000 w 3158066"/>
                <a:gd name="connsiteY61" fmla="*/ 567266 h 3225800"/>
                <a:gd name="connsiteX62" fmla="*/ 2319866 w 3158066"/>
                <a:gd name="connsiteY62" fmla="*/ 406400 h 3225800"/>
                <a:gd name="connsiteX63" fmla="*/ 2463800 w 3158066"/>
                <a:gd name="connsiteY63" fmla="*/ 313266 h 3225800"/>
                <a:gd name="connsiteX64" fmla="*/ 2413000 w 3158066"/>
                <a:gd name="connsiteY64" fmla="*/ 211666 h 3225800"/>
                <a:gd name="connsiteX65" fmla="*/ 2336800 w 3158066"/>
                <a:gd name="connsiteY65" fmla="*/ 59266 h 3225800"/>
                <a:gd name="connsiteX66" fmla="*/ 2277533 w 3158066"/>
                <a:gd name="connsiteY66" fmla="*/ 0 h 3225800"/>
                <a:gd name="connsiteX67" fmla="*/ 2133600 w 3158066"/>
                <a:gd name="connsiteY67" fmla="*/ 16933 h 3225800"/>
                <a:gd name="connsiteX68" fmla="*/ 2065866 w 3158066"/>
                <a:gd name="connsiteY68" fmla="*/ 16933 h 3225800"/>
                <a:gd name="connsiteX69" fmla="*/ 1938866 w 3158066"/>
                <a:gd name="connsiteY69" fmla="*/ 42333 h 3225800"/>
                <a:gd name="connsiteX70" fmla="*/ 1845733 w 3158066"/>
                <a:gd name="connsiteY70" fmla="*/ 194733 h 3225800"/>
                <a:gd name="connsiteX71" fmla="*/ 1769533 w 3158066"/>
                <a:gd name="connsiteY71" fmla="*/ 203200 h 3225800"/>
                <a:gd name="connsiteX72" fmla="*/ 1642533 w 3158066"/>
                <a:gd name="connsiteY72" fmla="*/ 296333 h 3225800"/>
                <a:gd name="connsiteX73" fmla="*/ 1507067 w 3158066"/>
                <a:gd name="connsiteY73" fmla="*/ 262466 h 3225800"/>
                <a:gd name="connsiteX74" fmla="*/ 1507066 w 3158066"/>
                <a:gd name="connsiteY74" fmla="*/ 389466 h 3225800"/>
                <a:gd name="connsiteX75" fmla="*/ 1447799 w 3158066"/>
                <a:gd name="connsiteY75" fmla="*/ 448733 h 3225800"/>
                <a:gd name="connsiteX76" fmla="*/ 1312333 w 3158066"/>
                <a:gd name="connsiteY76" fmla="*/ 474133 h 3225800"/>
                <a:gd name="connsiteX77" fmla="*/ 1295400 w 3158066"/>
                <a:gd name="connsiteY77" fmla="*/ 524933 h 3225800"/>
                <a:gd name="connsiteX78" fmla="*/ 1176866 w 3158066"/>
                <a:gd name="connsiteY78" fmla="*/ 618066 h 3225800"/>
                <a:gd name="connsiteX79" fmla="*/ 973666 w 3158066"/>
                <a:gd name="connsiteY79" fmla="*/ 728133 h 3225800"/>
                <a:gd name="connsiteX80" fmla="*/ 973666 w 3158066"/>
                <a:gd name="connsiteY80" fmla="*/ 838200 h 3225800"/>
                <a:gd name="connsiteX81" fmla="*/ 1016000 w 3158066"/>
                <a:gd name="connsiteY81" fmla="*/ 1032933 h 3225800"/>
                <a:gd name="connsiteX82" fmla="*/ 1016000 w 3158066"/>
                <a:gd name="connsiteY82" fmla="*/ 1134533 h 3225800"/>
                <a:gd name="connsiteX83" fmla="*/ 863600 w 3158066"/>
                <a:gd name="connsiteY83" fmla="*/ 1210733 h 3225800"/>
                <a:gd name="connsiteX84" fmla="*/ 973666 w 3158066"/>
                <a:gd name="connsiteY84" fmla="*/ 1337733 h 3225800"/>
                <a:gd name="connsiteX85" fmla="*/ 965199 w 3158066"/>
                <a:gd name="connsiteY85" fmla="*/ 1405467 h 3225800"/>
                <a:gd name="connsiteX86" fmla="*/ 999066 w 3158066"/>
                <a:gd name="connsiteY86" fmla="*/ 1532466 h 3225800"/>
                <a:gd name="connsiteX87" fmla="*/ 897466 w 3158066"/>
                <a:gd name="connsiteY87" fmla="*/ 1557866 h 3225800"/>
                <a:gd name="connsiteX88" fmla="*/ 821266 w 3158066"/>
                <a:gd name="connsiteY88" fmla="*/ 1608666 h 3225800"/>
                <a:gd name="connsiteX89" fmla="*/ 728133 w 3158066"/>
                <a:gd name="connsiteY89" fmla="*/ 1625600 h 3225800"/>
                <a:gd name="connsiteX90" fmla="*/ 567266 w 3158066"/>
                <a:gd name="connsiteY90" fmla="*/ 1684866 h 3225800"/>
                <a:gd name="connsiteX91" fmla="*/ 524933 w 3158066"/>
                <a:gd name="connsiteY91" fmla="*/ 1778000 h 3225800"/>
                <a:gd name="connsiteX92" fmla="*/ 575733 w 3158066"/>
                <a:gd name="connsiteY92" fmla="*/ 1930400 h 3225800"/>
                <a:gd name="connsiteX93" fmla="*/ 592666 w 3158066"/>
                <a:gd name="connsiteY93" fmla="*/ 2057400 h 3225800"/>
                <a:gd name="connsiteX94" fmla="*/ 601133 w 3158066"/>
                <a:gd name="connsiteY94" fmla="*/ 2175933 h 3225800"/>
                <a:gd name="connsiteX95" fmla="*/ 736600 w 3158066"/>
                <a:gd name="connsiteY95" fmla="*/ 2184400 h 3225800"/>
                <a:gd name="connsiteX96" fmla="*/ 846666 w 3158066"/>
                <a:gd name="connsiteY96" fmla="*/ 2091266 h 3225800"/>
                <a:gd name="connsiteX97" fmla="*/ 1109133 w 3158066"/>
                <a:gd name="connsiteY97" fmla="*/ 2015066 h 3225800"/>
                <a:gd name="connsiteX98" fmla="*/ 1295400 w 3158066"/>
                <a:gd name="connsiteY98" fmla="*/ 2057400 h 3225800"/>
                <a:gd name="connsiteX99" fmla="*/ 1397000 w 3158066"/>
                <a:gd name="connsiteY99" fmla="*/ 2167466 h 3225800"/>
                <a:gd name="connsiteX100" fmla="*/ 1397000 w 3158066"/>
                <a:gd name="connsiteY100" fmla="*/ 2286000 h 3225800"/>
                <a:gd name="connsiteX101" fmla="*/ 1286933 w 3158066"/>
                <a:gd name="connsiteY101" fmla="*/ 2362200 h 3225800"/>
                <a:gd name="connsiteX102" fmla="*/ 948266 w 3158066"/>
                <a:gd name="connsiteY102" fmla="*/ 2438400 h 3225800"/>
                <a:gd name="connsiteX103" fmla="*/ 889000 w 3158066"/>
                <a:gd name="connsiteY103" fmla="*/ 2446866 h 3225800"/>
                <a:gd name="connsiteX104" fmla="*/ 601133 w 3158066"/>
                <a:gd name="connsiteY104" fmla="*/ 2497666 h 3225800"/>
                <a:gd name="connsiteX105" fmla="*/ 499533 w 3158066"/>
                <a:gd name="connsiteY105" fmla="*/ 2514600 h 3225800"/>
                <a:gd name="connsiteX106" fmla="*/ 423333 w 3158066"/>
                <a:gd name="connsiteY106" fmla="*/ 2523066 h 3225800"/>
                <a:gd name="connsiteX107" fmla="*/ 355600 w 3158066"/>
                <a:gd name="connsiteY107" fmla="*/ 2590800 h 3225800"/>
                <a:gd name="connsiteX108" fmla="*/ 220133 w 3158066"/>
                <a:gd name="connsiteY108" fmla="*/ 2734733 h 3225800"/>
                <a:gd name="connsiteX109" fmla="*/ 160866 w 3158066"/>
                <a:gd name="connsiteY109" fmla="*/ 2802466 h 3225800"/>
                <a:gd name="connsiteX110" fmla="*/ 152400 w 3158066"/>
                <a:gd name="connsiteY110" fmla="*/ 2887133 h 3225800"/>
                <a:gd name="connsiteX111" fmla="*/ 152400 w 3158066"/>
                <a:gd name="connsiteY111" fmla="*/ 2937933 h 3225800"/>
                <a:gd name="connsiteX112" fmla="*/ 101600 w 3158066"/>
                <a:gd name="connsiteY112" fmla="*/ 3081866 h 3225800"/>
                <a:gd name="connsiteX113" fmla="*/ 0 w 3158066"/>
                <a:gd name="connsiteY113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582333 w 3158066"/>
                <a:gd name="connsiteY22" fmla="*/ 1930400 h 3225800"/>
                <a:gd name="connsiteX23" fmla="*/ 2667000 w 3158066"/>
                <a:gd name="connsiteY23" fmla="*/ 1896533 h 3225800"/>
                <a:gd name="connsiteX24" fmla="*/ 2802466 w 3158066"/>
                <a:gd name="connsiteY24" fmla="*/ 1896533 h 3225800"/>
                <a:gd name="connsiteX25" fmla="*/ 2887133 w 3158066"/>
                <a:gd name="connsiteY25" fmla="*/ 1905000 h 3225800"/>
                <a:gd name="connsiteX26" fmla="*/ 2980266 w 3158066"/>
                <a:gd name="connsiteY26" fmla="*/ 1913466 h 3225800"/>
                <a:gd name="connsiteX27" fmla="*/ 3081866 w 3158066"/>
                <a:gd name="connsiteY27" fmla="*/ 1913466 h 3225800"/>
                <a:gd name="connsiteX28" fmla="*/ 3158066 w 3158066"/>
                <a:gd name="connsiteY28" fmla="*/ 1862666 h 3225800"/>
                <a:gd name="connsiteX29" fmla="*/ 3149600 w 3158066"/>
                <a:gd name="connsiteY29" fmla="*/ 1786466 h 3225800"/>
                <a:gd name="connsiteX30" fmla="*/ 3031066 w 3158066"/>
                <a:gd name="connsiteY30" fmla="*/ 1752600 h 3225800"/>
                <a:gd name="connsiteX31" fmla="*/ 2785533 w 3158066"/>
                <a:gd name="connsiteY31" fmla="*/ 1761066 h 3225800"/>
                <a:gd name="connsiteX32" fmla="*/ 2599266 w 3158066"/>
                <a:gd name="connsiteY32" fmla="*/ 1761066 h 3225800"/>
                <a:gd name="connsiteX33" fmla="*/ 2438400 w 3158066"/>
                <a:gd name="connsiteY33" fmla="*/ 1693333 h 3225800"/>
                <a:gd name="connsiteX34" fmla="*/ 2311400 w 3158066"/>
                <a:gd name="connsiteY34" fmla="*/ 1744133 h 3225800"/>
                <a:gd name="connsiteX35" fmla="*/ 2048933 w 3158066"/>
                <a:gd name="connsiteY35" fmla="*/ 1964266 h 3225800"/>
                <a:gd name="connsiteX36" fmla="*/ 1871133 w 3158066"/>
                <a:gd name="connsiteY36" fmla="*/ 2057400 h 3225800"/>
                <a:gd name="connsiteX37" fmla="*/ 1659466 w 3158066"/>
                <a:gd name="connsiteY37" fmla="*/ 2057400 h 3225800"/>
                <a:gd name="connsiteX38" fmla="*/ 1583266 w 3158066"/>
                <a:gd name="connsiteY38" fmla="*/ 2048933 h 3225800"/>
                <a:gd name="connsiteX39" fmla="*/ 1346200 w 3158066"/>
                <a:gd name="connsiteY39" fmla="*/ 1930400 h 3225800"/>
                <a:gd name="connsiteX40" fmla="*/ 1168400 w 3158066"/>
                <a:gd name="connsiteY40" fmla="*/ 1811866 h 3225800"/>
                <a:gd name="connsiteX41" fmla="*/ 1126066 w 3158066"/>
                <a:gd name="connsiteY41" fmla="*/ 1676400 h 3225800"/>
                <a:gd name="connsiteX42" fmla="*/ 1126066 w 3158066"/>
                <a:gd name="connsiteY42" fmla="*/ 1549400 h 3225800"/>
                <a:gd name="connsiteX43" fmla="*/ 1159933 w 3158066"/>
                <a:gd name="connsiteY43" fmla="*/ 1490133 h 3225800"/>
                <a:gd name="connsiteX44" fmla="*/ 1439333 w 3158066"/>
                <a:gd name="connsiteY44" fmla="*/ 1574800 h 3225800"/>
                <a:gd name="connsiteX45" fmla="*/ 1540933 w 3158066"/>
                <a:gd name="connsiteY45" fmla="*/ 1608666 h 3225800"/>
                <a:gd name="connsiteX46" fmla="*/ 1634066 w 3158066"/>
                <a:gd name="connsiteY46" fmla="*/ 1540933 h 3225800"/>
                <a:gd name="connsiteX47" fmla="*/ 1600200 w 3158066"/>
                <a:gd name="connsiteY47" fmla="*/ 1464733 h 3225800"/>
                <a:gd name="connsiteX48" fmla="*/ 1515533 w 3158066"/>
                <a:gd name="connsiteY48" fmla="*/ 1405466 h 3225800"/>
                <a:gd name="connsiteX49" fmla="*/ 1439333 w 3158066"/>
                <a:gd name="connsiteY49" fmla="*/ 1303866 h 3225800"/>
                <a:gd name="connsiteX50" fmla="*/ 1388533 w 3158066"/>
                <a:gd name="connsiteY50" fmla="*/ 1261533 h 3225800"/>
                <a:gd name="connsiteX51" fmla="*/ 1337733 w 3158066"/>
                <a:gd name="connsiteY51" fmla="*/ 1159933 h 3225800"/>
                <a:gd name="connsiteX52" fmla="*/ 1371600 w 3158066"/>
                <a:gd name="connsiteY52" fmla="*/ 1058333 h 3225800"/>
                <a:gd name="connsiteX53" fmla="*/ 1464733 w 3158066"/>
                <a:gd name="connsiteY53" fmla="*/ 973666 h 3225800"/>
                <a:gd name="connsiteX54" fmla="*/ 1617133 w 3158066"/>
                <a:gd name="connsiteY54" fmla="*/ 1032933 h 3225800"/>
                <a:gd name="connsiteX55" fmla="*/ 1761066 w 3158066"/>
                <a:gd name="connsiteY55" fmla="*/ 1016000 h 3225800"/>
                <a:gd name="connsiteX56" fmla="*/ 2192866 w 3158066"/>
                <a:gd name="connsiteY56" fmla="*/ 1083733 h 3225800"/>
                <a:gd name="connsiteX57" fmla="*/ 2311400 w 3158066"/>
                <a:gd name="connsiteY57" fmla="*/ 1109133 h 3225800"/>
                <a:gd name="connsiteX58" fmla="*/ 2438400 w 3158066"/>
                <a:gd name="connsiteY58" fmla="*/ 1049866 h 3225800"/>
                <a:gd name="connsiteX59" fmla="*/ 2523066 w 3158066"/>
                <a:gd name="connsiteY59" fmla="*/ 880533 h 3225800"/>
                <a:gd name="connsiteX60" fmla="*/ 2404533 w 3158066"/>
                <a:gd name="connsiteY60" fmla="*/ 753533 h 3225800"/>
                <a:gd name="connsiteX61" fmla="*/ 2286000 w 3158066"/>
                <a:gd name="connsiteY61" fmla="*/ 567266 h 3225800"/>
                <a:gd name="connsiteX62" fmla="*/ 2319866 w 3158066"/>
                <a:gd name="connsiteY62" fmla="*/ 406400 h 3225800"/>
                <a:gd name="connsiteX63" fmla="*/ 2463800 w 3158066"/>
                <a:gd name="connsiteY63" fmla="*/ 313266 h 3225800"/>
                <a:gd name="connsiteX64" fmla="*/ 2413000 w 3158066"/>
                <a:gd name="connsiteY64" fmla="*/ 211666 h 3225800"/>
                <a:gd name="connsiteX65" fmla="*/ 2336800 w 3158066"/>
                <a:gd name="connsiteY65" fmla="*/ 59266 h 3225800"/>
                <a:gd name="connsiteX66" fmla="*/ 2277533 w 3158066"/>
                <a:gd name="connsiteY66" fmla="*/ 0 h 3225800"/>
                <a:gd name="connsiteX67" fmla="*/ 2133600 w 3158066"/>
                <a:gd name="connsiteY67" fmla="*/ 16933 h 3225800"/>
                <a:gd name="connsiteX68" fmla="*/ 2065866 w 3158066"/>
                <a:gd name="connsiteY68" fmla="*/ 16933 h 3225800"/>
                <a:gd name="connsiteX69" fmla="*/ 1938866 w 3158066"/>
                <a:gd name="connsiteY69" fmla="*/ 42333 h 3225800"/>
                <a:gd name="connsiteX70" fmla="*/ 1845733 w 3158066"/>
                <a:gd name="connsiteY70" fmla="*/ 194733 h 3225800"/>
                <a:gd name="connsiteX71" fmla="*/ 1769533 w 3158066"/>
                <a:gd name="connsiteY71" fmla="*/ 203200 h 3225800"/>
                <a:gd name="connsiteX72" fmla="*/ 1642533 w 3158066"/>
                <a:gd name="connsiteY72" fmla="*/ 296333 h 3225800"/>
                <a:gd name="connsiteX73" fmla="*/ 1507067 w 3158066"/>
                <a:gd name="connsiteY73" fmla="*/ 262466 h 3225800"/>
                <a:gd name="connsiteX74" fmla="*/ 1507066 w 3158066"/>
                <a:gd name="connsiteY74" fmla="*/ 389466 h 3225800"/>
                <a:gd name="connsiteX75" fmla="*/ 1447799 w 3158066"/>
                <a:gd name="connsiteY75" fmla="*/ 448733 h 3225800"/>
                <a:gd name="connsiteX76" fmla="*/ 1312333 w 3158066"/>
                <a:gd name="connsiteY76" fmla="*/ 474133 h 3225800"/>
                <a:gd name="connsiteX77" fmla="*/ 1295400 w 3158066"/>
                <a:gd name="connsiteY77" fmla="*/ 524933 h 3225800"/>
                <a:gd name="connsiteX78" fmla="*/ 1176866 w 3158066"/>
                <a:gd name="connsiteY78" fmla="*/ 618066 h 3225800"/>
                <a:gd name="connsiteX79" fmla="*/ 973666 w 3158066"/>
                <a:gd name="connsiteY79" fmla="*/ 728133 h 3225800"/>
                <a:gd name="connsiteX80" fmla="*/ 973666 w 3158066"/>
                <a:gd name="connsiteY80" fmla="*/ 838200 h 3225800"/>
                <a:gd name="connsiteX81" fmla="*/ 1016000 w 3158066"/>
                <a:gd name="connsiteY81" fmla="*/ 1032933 h 3225800"/>
                <a:gd name="connsiteX82" fmla="*/ 1016000 w 3158066"/>
                <a:gd name="connsiteY82" fmla="*/ 1134533 h 3225800"/>
                <a:gd name="connsiteX83" fmla="*/ 863600 w 3158066"/>
                <a:gd name="connsiteY83" fmla="*/ 1210733 h 3225800"/>
                <a:gd name="connsiteX84" fmla="*/ 973666 w 3158066"/>
                <a:gd name="connsiteY84" fmla="*/ 1337733 h 3225800"/>
                <a:gd name="connsiteX85" fmla="*/ 965199 w 3158066"/>
                <a:gd name="connsiteY85" fmla="*/ 1405467 h 3225800"/>
                <a:gd name="connsiteX86" fmla="*/ 939799 w 3158066"/>
                <a:gd name="connsiteY86" fmla="*/ 1481666 h 3225800"/>
                <a:gd name="connsiteX87" fmla="*/ 897466 w 3158066"/>
                <a:gd name="connsiteY87" fmla="*/ 1557866 h 3225800"/>
                <a:gd name="connsiteX88" fmla="*/ 821266 w 3158066"/>
                <a:gd name="connsiteY88" fmla="*/ 1608666 h 3225800"/>
                <a:gd name="connsiteX89" fmla="*/ 728133 w 3158066"/>
                <a:gd name="connsiteY89" fmla="*/ 1625600 h 3225800"/>
                <a:gd name="connsiteX90" fmla="*/ 567266 w 3158066"/>
                <a:gd name="connsiteY90" fmla="*/ 1684866 h 3225800"/>
                <a:gd name="connsiteX91" fmla="*/ 524933 w 3158066"/>
                <a:gd name="connsiteY91" fmla="*/ 1778000 h 3225800"/>
                <a:gd name="connsiteX92" fmla="*/ 575733 w 3158066"/>
                <a:gd name="connsiteY92" fmla="*/ 1930400 h 3225800"/>
                <a:gd name="connsiteX93" fmla="*/ 592666 w 3158066"/>
                <a:gd name="connsiteY93" fmla="*/ 2057400 h 3225800"/>
                <a:gd name="connsiteX94" fmla="*/ 601133 w 3158066"/>
                <a:gd name="connsiteY94" fmla="*/ 2175933 h 3225800"/>
                <a:gd name="connsiteX95" fmla="*/ 736600 w 3158066"/>
                <a:gd name="connsiteY95" fmla="*/ 2184400 h 3225800"/>
                <a:gd name="connsiteX96" fmla="*/ 846666 w 3158066"/>
                <a:gd name="connsiteY96" fmla="*/ 2091266 h 3225800"/>
                <a:gd name="connsiteX97" fmla="*/ 1109133 w 3158066"/>
                <a:gd name="connsiteY97" fmla="*/ 2015066 h 3225800"/>
                <a:gd name="connsiteX98" fmla="*/ 1295400 w 3158066"/>
                <a:gd name="connsiteY98" fmla="*/ 2057400 h 3225800"/>
                <a:gd name="connsiteX99" fmla="*/ 1397000 w 3158066"/>
                <a:gd name="connsiteY99" fmla="*/ 2167466 h 3225800"/>
                <a:gd name="connsiteX100" fmla="*/ 1397000 w 3158066"/>
                <a:gd name="connsiteY100" fmla="*/ 2286000 h 3225800"/>
                <a:gd name="connsiteX101" fmla="*/ 1286933 w 3158066"/>
                <a:gd name="connsiteY101" fmla="*/ 2362200 h 3225800"/>
                <a:gd name="connsiteX102" fmla="*/ 948266 w 3158066"/>
                <a:gd name="connsiteY102" fmla="*/ 2438400 h 3225800"/>
                <a:gd name="connsiteX103" fmla="*/ 889000 w 3158066"/>
                <a:gd name="connsiteY103" fmla="*/ 2446866 h 3225800"/>
                <a:gd name="connsiteX104" fmla="*/ 601133 w 3158066"/>
                <a:gd name="connsiteY104" fmla="*/ 2497666 h 3225800"/>
                <a:gd name="connsiteX105" fmla="*/ 499533 w 3158066"/>
                <a:gd name="connsiteY105" fmla="*/ 2514600 h 3225800"/>
                <a:gd name="connsiteX106" fmla="*/ 423333 w 3158066"/>
                <a:gd name="connsiteY106" fmla="*/ 2523066 h 3225800"/>
                <a:gd name="connsiteX107" fmla="*/ 355600 w 3158066"/>
                <a:gd name="connsiteY107" fmla="*/ 2590800 h 3225800"/>
                <a:gd name="connsiteX108" fmla="*/ 220133 w 3158066"/>
                <a:gd name="connsiteY108" fmla="*/ 2734733 h 3225800"/>
                <a:gd name="connsiteX109" fmla="*/ 160866 w 3158066"/>
                <a:gd name="connsiteY109" fmla="*/ 2802466 h 3225800"/>
                <a:gd name="connsiteX110" fmla="*/ 152400 w 3158066"/>
                <a:gd name="connsiteY110" fmla="*/ 2887133 h 3225800"/>
                <a:gd name="connsiteX111" fmla="*/ 152400 w 3158066"/>
                <a:gd name="connsiteY111" fmla="*/ 2937933 h 3225800"/>
                <a:gd name="connsiteX112" fmla="*/ 101600 w 3158066"/>
                <a:gd name="connsiteY112" fmla="*/ 3081866 h 3225800"/>
                <a:gd name="connsiteX113" fmla="*/ 0 w 3158066"/>
                <a:gd name="connsiteY113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582333 w 3158066"/>
                <a:gd name="connsiteY22" fmla="*/ 1930400 h 3225800"/>
                <a:gd name="connsiteX23" fmla="*/ 2667000 w 3158066"/>
                <a:gd name="connsiteY23" fmla="*/ 1896533 h 3225800"/>
                <a:gd name="connsiteX24" fmla="*/ 2802466 w 3158066"/>
                <a:gd name="connsiteY24" fmla="*/ 1896533 h 3225800"/>
                <a:gd name="connsiteX25" fmla="*/ 2887133 w 3158066"/>
                <a:gd name="connsiteY25" fmla="*/ 1905000 h 3225800"/>
                <a:gd name="connsiteX26" fmla="*/ 2980266 w 3158066"/>
                <a:gd name="connsiteY26" fmla="*/ 1913466 h 3225800"/>
                <a:gd name="connsiteX27" fmla="*/ 3081866 w 3158066"/>
                <a:gd name="connsiteY27" fmla="*/ 1913466 h 3225800"/>
                <a:gd name="connsiteX28" fmla="*/ 3158066 w 3158066"/>
                <a:gd name="connsiteY28" fmla="*/ 1862666 h 3225800"/>
                <a:gd name="connsiteX29" fmla="*/ 3149600 w 3158066"/>
                <a:gd name="connsiteY29" fmla="*/ 1786466 h 3225800"/>
                <a:gd name="connsiteX30" fmla="*/ 3031066 w 3158066"/>
                <a:gd name="connsiteY30" fmla="*/ 1752600 h 3225800"/>
                <a:gd name="connsiteX31" fmla="*/ 2785533 w 3158066"/>
                <a:gd name="connsiteY31" fmla="*/ 1761066 h 3225800"/>
                <a:gd name="connsiteX32" fmla="*/ 2599266 w 3158066"/>
                <a:gd name="connsiteY32" fmla="*/ 1761066 h 3225800"/>
                <a:gd name="connsiteX33" fmla="*/ 2438400 w 3158066"/>
                <a:gd name="connsiteY33" fmla="*/ 1693333 h 3225800"/>
                <a:gd name="connsiteX34" fmla="*/ 2311400 w 3158066"/>
                <a:gd name="connsiteY34" fmla="*/ 1744133 h 3225800"/>
                <a:gd name="connsiteX35" fmla="*/ 2048933 w 3158066"/>
                <a:gd name="connsiteY35" fmla="*/ 1964266 h 3225800"/>
                <a:gd name="connsiteX36" fmla="*/ 1871133 w 3158066"/>
                <a:gd name="connsiteY36" fmla="*/ 2057400 h 3225800"/>
                <a:gd name="connsiteX37" fmla="*/ 1659466 w 3158066"/>
                <a:gd name="connsiteY37" fmla="*/ 2057400 h 3225800"/>
                <a:gd name="connsiteX38" fmla="*/ 1583266 w 3158066"/>
                <a:gd name="connsiteY38" fmla="*/ 2048933 h 3225800"/>
                <a:gd name="connsiteX39" fmla="*/ 1346200 w 3158066"/>
                <a:gd name="connsiteY39" fmla="*/ 1930400 h 3225800"/>
                <a:gd name="connsiteX40" fmla="*/ 1168400 w 3158066"/>
                <a:gd name="connsiteY40" fmla="*/ 1811866 h 3225800"/>
                <a:gd name="connsiteX41" fmla="*/ 1126066 w 3158066"/>
                <a:gd name="connsiteY41" fmla="*/ 1676400 h 3225800"/>
                <a:gd name="connsiteX42" fmla="*/ 1126066 w 3158066"/>
                <a:gd name="connsiteY42" fmla="*/ 1549400 h 3225800"/>
                <a:gd name="connsiteX43" fmla="*/ 1159933 w 3158066"/>
                <a:gd name="connsiteY43" fmla="*/ 1490133 h 3225800"/>
                <a:gd name="connsiteX44" fmla="*/ 1439333 w 3158066"/>
                <a:gd name="connsiteY44" fmla="*/ 1574800 h 3225800"/>
                <a:gd name="connsiteX45" fmla="*/ 1540933 w 3158066"/>
                <a:gd name="connsiteY45" fmla="*/ 1608666 h 3225800"/>
                <a:gd name="connsiteX46" fmla="*/ 1634066 w 3158066"/>
                <a:gd name="connsiteY46" fmla="*/ 1540933 h 3225800"/>
                <a:gd name="connsiteX47" fmla="*/ 1600200 w 3158066"/>
                <a:gd name="connsiteY47" fmla="*/ 1464733 h 3225800"/>
                <a:gd name="connsiteX48" fmla="*/ 1515533 w 3158066"/>
                <a:gd name="connsiteY48" fmla="*/ 1405466 h 3225800"/>
                <a:gd name="connsiteX49" fmla="*/ 1439333 w 3158066"/>
                <a:gd name="connsiteY49" fmla="*/ 1303866 h 3225800"/>
                <a:gd name="connsiteX50" fmla="*/ 1388533 w 3158066"/>
                <a:gd name="connsiteY50" fmla="*/ 1261533 h 3225800"/>
                <a:gd name="connsiteX51" fmla="*/ 1337733 w 3158066"/>
                <a:gd name="connsiteY51" fmla="*/ 1159933 h 3225800"/>
                <a:gd name="connsiteX52" fmla="*/ 1371600 w 3158066"/>
                <a:gd name="connsiteY52" fmla="*/ 1058333 h 3225800"/>
                <a:gd name="connsiteX53" fmla="*/ 1464733 w 3158066"/>
                <a:gd name="connsiteY53" fmla="*/ 973666 h 3225800"/>
                <a:gd name="connsiteX54" fmla="*/ 1617133 w 3158066"/>
                <a:gd name="connsiteY54" fmla="*/ 1032933 h 3225800"/>
                <a:gd name="connsiteX55" fmla="*/ 1761066 w 3158066"/>
                <a:gd name="connsiteY55" fmla="*/ 1016000 h 3225800"/>
                <a:gd name="connsiteX56" fmla="*/ 2192866 w 3158066"/>
                <a:gd name="connsiteY56" fmla="*/ 1083733 h 3225800"/>
                <a:gd name="connsiteX57" fmla="*/ 2311400 w 3158066"/>
                <a:gd name="connsiteY57" fmla="*/ 1109133 h 3225800"/>
                <a:gd name="connsiteX58" fmla="*/ 2438400 w 3158066"/>
                <a:gd name="connsiteY58" fmla="*/ 1049866 h 3225800"/>
                <a:gd name="connsiteX59" fmla="*/ 2523066 w 3158066"/>
                <a:gd name="connsiteY59" fmla="*/ 880533 h 3225800"/>
                <a:gd name="connsiteX60" fmla="*/ 2404533 w 3158066"/>
                <a:gd name="connsiteY60" fmla="*/ 753533 h 3225800"/>
                <a:gd name="connsiteX61" fmla="*/ 2286000 w 3158066"/>
                <a:gd name="connsiteY61" fmla="*/ 567266 h 3225800"/>
                <a:gd name="connsiteX62" fmla="*/ 2319866 w 3158066"/>
                <a:gd name="connsiteY62" fmla="*/ 406400 h 3225800"/>
                <a:gd name="connsiteX63" fmla="*/ 2463800 w 3158066"/>
                <a:gd name="connsiteY63" fmla="*/ 313266 h 3225800"/>
                <a:gd name="connsiteX64" fmla="*/ 2413000 w 3158066"/>
                <a:gd name="connsiteY64" fmla="*/ 211666 h 3225800"/>
                <a:gd name="connsiteX65" fmla="*/ 2336800 w 3158066"/>
                <a:gd name="connsiteY65" fmla="*/ 59266 h 3225800"/>
                <a:gd name="connsiteX66" fmla="*/ 2277533 w 3158066"/>
                <a:gd name="connsiteY66" fmla="*/ 0 h 3225800"/>
                <a:gd name="connsiteX67" fmla="*/ 2133600 w 3158066"/>
                <a:gd name="connsiteY67" fmla="*/ 16933 h 3225800"/>
                <a:gd name="connsiteX68" fmla="*/ 2065866 w 3158066"/>
                <a:gd name="connsiteY68" fmla="*/ 16933 h 3225800"/>
                <a:gd name="connsiteX69" fmla="*/ 1938866 w 3158066"/>
                <a:gd name="connsiteY69" fmla="*/ 42333 h 3225800"/>
                <a:gd name="connsiteX70" fmla="*/ 1845733 w 3158066"/>
                <a:gd name="connsiteY70" fmla="*/ 194733 h 3225800"/>
                <a:gd name="connsiteX71" fmla="*/ 1769533 w 3158066"/>
                <a:gd name="connsiteY71" fmla="*/ 203200 h 3225800"/>
                <a:gd name="connsiteX72" fmla="*/ 1642533 w 3158066"/>
                <a:gd name="connsiteY72" fmla="*/ 296333 h 3225800"/>
                <a:gd name="connsiteX73" fmla="*/ 1507067 w 3158066"/>
                <a:gd name="connsiteY73" fmla="*/ 262466 h 3225800"/>
                <a:gd name="connsiteX74" fmla="*/ 1507066 w 3158066"/>
                <a:gd name="connsiteY74" fmla="*/ 389466 h 3225800"/>
                <a:gd name="connsiteX75" fmla="*/ 1447799 w 3158066"/>
                <a:gd name="connsiteY75" fmla="*/ 448733 h 3225800"/>
                <a:gd name="connsiteX76" fmla="*/ 1312333 w 3158066"/>
                <a:gd name="connsiteY76" fmla="*/ 474133 h 3225800"/>
                <a:gd name="connsiteX77" fmla="*/ 1295400 w 3158066"/>
                <a:gd name="connsiteY77" fmla="*/ 524933 h 3225800"/>
                <a:gd name="connsiteX78" fmla="*/ 1176866 w 3158066"/>
                <a:gd name="connsiteY78" fmla="*/ 618066 h 3225800"/>
                <a:gd name="connsiteX79" fmla="*/ 973666 w 3158066"/>
                <a:gd name="connsiteY79" fmla="*/ 728133 h 3225800"/>
                <a:gd name="connsiteX80" fmla="*/ 973666 w 3158066"/>
                <a:gd name="connsiteY80" fmla="*/ 838200 h 3225800"/>
                <a:gd name="connsiteX81" fmla="*/ 1016000 w 3158066"/>
                <a:gd name="connsiteY81" fmla="*/ 1032933 h 3225800"/>
                <a:gd name="connsiteX82" fmla="*/ 1016000 w 3158066"/>
                <a:gd name="connsiteY82" fmla="*/ 1134533 h 3225800"/>
                <a:gd name="connsiteX83" fmla="*/ 863600 w 3158066"/>
                <a:gd name="connsiteY83" fmla="*/ 1210733 h 3225800"/>
                <a:gd name="connsiteX84" fmla="*/ 973666 w 3158066"/>
                <a:gd name="connsiteY84" fmla="*/ 1337733 h 3225800"/>
                <a:gd name="connsiteX85" fmla="*/ 965199 w 3158066"/>
                <a:gd name="connsiteY85" fmla="*/ 1405467 h 3225800"/>
                <a:gd name="connsiteX86" fmla="*/ 939799 w 3158066"/>
                <a:gd name="connsiteY86" fmla="*/ 1481666 h 3225800"/>
                <a:gd name="connsiteX87" fmla="*/ 897466 w 3158066"/>
                <a:gd name="connsiteY87" fmla="*/ 1557866 h 3225800"/>
                <a:gd name="connsiteX88" fmla="*/ 821266 w 3158066"/>
                <a:gd name="connsiteY88" fmla="*/ 1608666 h 3225800"/>
                <a:gd name="connsiteX89" fmla="*/ 728133 w 3158066"/>
                <a:gd name="connsiteY89" fmla="*/ 1625600 h 3225800"/>
                <a:gd name="connsiteX90" fmla="*/ 567266 w 3158066"/>
                <a:gd name="connsiteY90" fmla="*/ 1684866 h 3225800"/>
                <a:gd name="connsiteX91" fmla="*/ 524933 w 3158066"/>
                <a:gd name="connsiteY91" fmla="*/ 1778000 h 3225800"/>
                <a:gd name="connsiteX92" fmla="*/ 575733 w 3158066"/>
                <a:gd name="connsiteY92" fmla="*/ 1930400 h 3225800"/>
                <a:gd name="connsiteX93" fmla="*/ 592666 w 3158066"/>
                <a:gd name="connsiteY93" fmla="*/ 2057400 h 3225800"/>
                <a:gd name="connsiteX94" fmla="*/ 601133 w 3158066"/>
                <a:gd name="connsiteY94" fmla="*/ 2175933 h 3225800"/>
                <a:gd name="connsiteX95" fmla="*/ 736600 w 3158066"/>
                <a:gd name="connsiteY95" fmla="*/ 2184400 h 3225800"/>
                <a:gd name="connsiteX96" fmla="*/ 846666 w 3158066"/>
                <a:gd name="connsiteY96" fmla="*/ 2091266 h 3225800"/>
                <a:gd name="connsiteX97" fmla="*/ 1109133 w 3158066"/>
                <a:gd name="connsiteY97" fmla="*/ 2015066 h 3225800"/>
                <a:gd name="connsiteX98" fmla="*/ 1295400 w 3158066"/>
                <a:gd name="connsiteY98" fmla="*/ 2057400 h 3225800"/>
                <a:gd name="connsiteX99" fmla="*/ 1397000 w 3158066"/>
                <a:gd name="connsiteY99" fmla="*/ 2167466 h 3225800"/>
                <a:gd name="connsiteX100" fmla="*/ 1397000 w 3158066"/>
                <a:gd name="connsiteY100" fmla="*/ 2286000 h 3225800"/>
                <a:gd name="connsiteX101" fmla="*/ 1286933 w 3158066"/>
                <a:gd name="connsiteY101" fmla="*/ 2362200 h 3225800"/>
                <a:gd name="connsiteX102" fmla="*/ 948266 w 3158066"/>
                <a:gd name="connsiteY102" fmla="*/ 2438400 h 3225800"/>
                <a:gd name="connsiteX103" fmla="*/ 889000 w 3158066"/>
                <a:gd name="connsiteY103" fmla="*/ 2446866 h 3225800"/>
                <a:gd name="connsiteX104" fmla="*/ 601133 w 3158066"/>
                <a:gd name="connsiteY104" fmla="*/ 2497666 h 3225800"/>
                <a:gd name="connsiteX105" fmla="*/ 499533 w 3158066"/>
                <a:gd name="connsiteY105" fmla="*/ 2514600 h 3225800"/>
                <a:gd name="connsiteX106" fmla="*/ 423333 w 3158066"/>
                <a:gd name="connsiteY106" fmla="*/ 2523066 h 3225800"/>
                <a:gd name="connsiteX107" fmla="*/ 355600 w 3158066"/>
                <a:gd name="connsiteY107" fmla="*/ 2590800 h 3225800"/>
                <a:gd name="connsiteX108" fmla="*/ 220133 w 3158066"/>
                <a:gd name="connsiteY108" fmla="*/ 2734733 h 3225800"/>
                <a:gd name="connsiteX109" fmla="*/ 160866 w 3158066"/>
                <a:gd name="connsiteY109" fmla="*/ 2802466 h 3225800"/>
                <a:gd name="connsiteX110" fmla="*/ 152400 w 3158066"/>
                <a:gd name="connsiteY110" fmla="*/ 2887133 h 3225800"/>
                <a:gd name="connsiteX111" fmla="*/ 101600 w 3158066"/>
                <a:gd name="connsiteY111" fmla="*/ 3081866 h 3225800"/>
                <a:gd name="connsiteX112" fmla="*/ 0 w 3158066"/>
                <a:gd name="connsiteY112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42533 w 3158066"/>
                <a:gd name="connsiteY71" fmla="*/ 296333 h 3225800"/>
                <a:gd name="connsiteX72" fmla="*/ 1507067 w 3158066"/>
                <a:gd name="connsiteY72" fmla="*/ 262466 h 3225800"/>
                <a:gd name="connsiteX73" fmla="*/ 1507066 w 3158066"/>
                <a:gd name="connsiteY73" fmla="*/ 3894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95400 w 3158066"/>
                <a:gd name="connsiteY76" fmla="*/ 524933 h 3225800"/>
                <a:gd name="connsiteX77" fmla="*/ 1176866 w 3158066"/>
                <a:gd name="connsiteY77" fmla="*/ 618066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63600 w 3158066"/>
                <a:gd name="connsiteY82" fmla="*/ 1210733 h 3225800"/>
                <a:gd name="connsiteX83" fmla="*/ 973666 w 3158066"/>
                <a:gd name="connsiteY83" fmla="*/ 1337733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97000 w 3158066"/>
                <a:gd name="connsiteY98" fmla="*/ 2167466 h 3225800"/>
                <a:gd name="connsiteX99" fmla="*/ 1397000 w 3158066"/>
                <a:gd name="connsiteY99" fmla="*/ 2286000 h 3225800"/>
                <a:gd name="connsiteX100" fmla="*/ 1286933 w 3158066"/>
                <a:gd name="connsiteY100" fmla="*/ 23622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42533 w 3158066"/>
                <a:gd name="connsiteY71" fmla="*/ 296333 h 3225800"/>
                <a:gd name="connsiteX72" fmla="*/ 1507067 w 3158066"/>
                <a:gd name="connsiteY72" fmla="*/ 262466 h 3225800"/>
                <a:gd name="connsiteX73" fmla="*/ 1507066 w 3158066"/>
                <a:gd name="connsiteY73" fmla="*/ 3894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95400 w 3158066"/>
                <a:gd name="connsiteY76" fmla="*/ 524933 h 3225800"/>
                <a:gd name="connsiteX77" fmla="*/ 1176866 w 3158066"/>
                <a:gd name="connsiteY77" fmla="*/ 618066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63600 w 3158066"/>
                <a:gd name="connsiteY82" fmla="*/ 1210733 h 3225800"/>
                <a:gd name="connsiteX83" fmla="*/ 973666 w 3158066"/>
                <a:gd name="connsiteY83" fmla="*/ 1337733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97000 w 3158066"/>
                <a:gd name="connsiteY98" fmla="*/ 2167466 h 3225800"/>
                <a:gd name="connsiteX99" fmla="*/ 1397000 w 3158066"/>
                <a:gd name="connsiteY99" fmla="*/ 2286000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42533 w 3158066"/>
                <a:gd name="connsiteY71" fmla="*/ 296333 h 3225800"/>
                <a:gd name="connsiteX72" fmla="*/ 1507067 w 3158066"/>
                <a:gd name="connsiteY72" fmla="*/ 262466 h 3225800"/>
                <a:gd name="connsiteX73" fmla="*/ 1507066 w 3158066"/>
                <a:gd name="connsiteY73" fmla="*/ 3894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95400 w 3158066"/>
                <a:gd name="connsiteY76" fmla="*/ 524933 h 3225800"/>
                <a:gd name="connsiteX77" fmla="*/ 1176866 w 3158066"/>
                <a:gd name="connsiteY77" fmla="*/ 618066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63600 w 3158066"/>
                <a:gd name="connsiteY82" fmla="*/ 1210733 h 3225800"/>
                <a:gd name="connsiteX83" fmla="*/ 973666 w 3158066"/>
                <a:gd name="connsiteY83" fmla="*/ 1337733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97000 w 3158066"/>
                <a:gd name="connsiteY98" fmla="*/ 2167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42533 w 3158066"/>
                <a:gd name="connsiteY71" fmla="*/ 296333 h 3225800"/>
                <a:gd name="connsiteX72" fmla="*/ 1507067 w 3158066"/>
                <a:gd name="connsiteY72" fmla="*/ 262466 h 3225800"/>
                <a:gd name="connsiteX73" fmla="*/ 1507066 w 3158066"/>
                <a:gd name="connsiteY73" fmla="*/ 3894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95400 w 3158066"/>
                <a:gd name="connsiteY76" fmla="*/ 524933 h 3225800"/>
                <a:gd name="connsiteX77" fmla="*/ 1176866 w 3158066"/>
                <a:gd name="connsiteY77" fmla="*/ 618066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63600 w 3158066"/>
                <a:gd name="connsiteY82" fmla="*/ 1210733 h 3225800"/>
                <a:gd name="connsiteX83" fmla="*/ 973666 w 3158066"/>
                <a:gd name="connsiteY83" fmla="*/ 1337733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42533 w 3158066"/>
                <a:gd name="connsiteY71" fmla="*/ 296333 h 3225800"/>
                <a:gd name="connsiteX72" fmla="*/ 1507067 w 3158066"/>
                <a:gd name="connsiteY72" fmla="*/ 262466 h 3225800"/>
                <a:gd name="connsiteX73" fmla="*/ 1507066 w 3158066"/>
                <a:gd name="connsiteY73" fmla="*/ 3894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76866 w 3158066"/>
                <a:gd name="connsiteY77" fmla="*/ 618066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63600 w 3158066"/>
                <a:gd name="connsiteY82" fmla="*/ 1210733 h 3225800"/>
                <a:gd name="connsiteX83" fmla="*/ 973666 w 3158066"/>
                <a:gd name="connsiteY83" fmla="*/ 1337733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42533 w 3158066"/>
                <a:gd name="connsiteY71" fmla="*/ 296333 h 3225800"/>
                <a:gd name="connsiteX72" fmla="*/ 1507067 w 3158066"/>
                <a:gd name="connsiteY72" fmla="*/ 262466 h 3225800"/>
                <a:gd name="connsiteX73" fmla="*/ 1507066 w 3158066"/>
                <a:gd name="connsiteY73" fmla="*/ 3894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63600 w 3158066"/>
                <a:gd name="connsiteY82" fmla="*/ 1210733 h 3225800"/>
                <a:gd name="connsiteX83" fmla="*/ 973666 w 3158066"/>
                <a:gd name="connsiteY83" fmla="*/ 1337733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42533 w 3158066"/>
                <a:gd name="connsiteY71" fmla="*/ 296333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63600 w 3158066"/>
                <a:gd name="connsiteY82" fmla="*/ 1210733 h 3225800"/>
                <a:gd name="connsiteX83" fmla="*/ 973666 w 3158066"/>
                <a:gd name="connsiteY83" fmla="*/ 1337733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63600 w 3158066"/>
                <a:gd name="connsiteY82" fmla="*/ 1210733 h 3225800"/>
                <a:gd name="connsiteX83" fmla="*/ 973666 w 3158066"/>
                <a:gd name="connsiteY83" fmla="*/ 1337733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63600 w 3158066"/>
                <a:gd name="connsiteY82" fmla="*/ 1210733 h 3225800"/>
                <a:gd name="connsiteX83" fmla="*/ 897466 w 3158066"/>
                <a:gd name="connsiteY83" fmla="*/ 1337733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21266 w 3158066"/>
                <a:gd name="connsiteY82" fmla="*/ 1202266 h 3225800"/>
                <a:gd name="connsiteX83" fmla="*/ 897466 w 3158066"/>
                <a:gd name="connsiteY83" fmla="*/ 1337733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21266 w 3158066"/>
                <a:gd name="connsiteY82" fmla="*/ 1202266 h 3225800"/>
                <a:gd name="connsiteX83" fmla="*/ 872066 w 3158066"/>
                <a:gd name="connsiteY83" fmla="*/ 1320800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88999 w 3158066"/>
                <a:gd name="connsiteY82" fmla="*/ 1193800 h 3225800"/>
                <a:gd name="connsiteX83" fmla="*/ 872066 w 3158066"/>
                <a:gd name="connsiteY83" fmla="*/ 1320800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88999 w 3158066"/>
                <a:gd name="connsiteY82" fmla="*/ 1193800 h 3225800"/>
                <a:gd name="connsiteX83" fmla="*/ 905932 w 3158066"/>
                <a:gd name="connsiteY83" fmla="*/ 1295400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04332 w 3158066"/>
                <a:gd name="connsiteY82" fmla="*/ 1193800 h 3225800"/>
                <a:gd name="connsiteX83" fmla="*/ 905932 w 3158066"/>
                <a:gd name="connsiteY83" fmla="*/ 1295400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04332 w 3158066"/>
                <a:gd name="connsiteY82" fmla="*/ 1193800 h 3225800"/>
                <a:gd name="connsiteX83" fmla="*/ 8466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8466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60866 w 3158066"/>
                <a:gd name="connsiteY108" fmla="*/ 2802466 h 3225800"/>
                <a:gd name="connsiteX109" fmla="*/ 152400 w 3158066"/>
                <a:gd name="connsiteY109" fmla="*/ 2887133 h 3225800"/>
                <a:gd name="connsiteX110" fmla="*/ 101600 w 3158066"/>
                <a:gd name="connsiteY110" fmla="*/ 3081866 h 3225800"/>
                <a:gd name="connsiteX111" fmla="*/ 0 w 3158066"/>
                <a:gd name="connsiteY111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220133 w 3158066"/>
                <a:gd name="connsiteY107" fmla="*/ 2734733 h 3225800"/>
                <a:gd name="connsiteX108" fmla="*/ 152400 w 3158066"/>
                <a:gd name="connsiteY108" fmla="*/ 2887133 h 3225800"/>
                <a:gd name="connsiteX109" fmla="*/ 101600 w 3158066"/>
                <a:gd name="connsiteY109" fmla="*/ 3081866 h 3225800"/>
                <a:gd name="connsiteX110" fmla="*/ 0 w 3158066"/>
                <a:gd name="connsiteY110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355600 w 3158066"/>
                <a:gd name="connsiteY106" fmla="*/ 2590800 h 3225800"/>
                <a:gd name="connsiteX107" fmla="*/ 152400 w 3158066"/>
                <a:gd name="connsiteY107" fmla="*/ 2887133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152400 w 3158066"/>
                <a:gd name="connsiteY106" fmla="*/ 2887133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152400 w 3158066"/>
                <a:gd name="connsiteY106" fmla="*/ 27940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152400 w 3158066"/>
                <a:gd name="connsiteY106" fmla="*/ 27940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23333 w 3158066"/>
                <a:gd name="connsiteY105" fmla="*/ 2523066 h 3225800"/>
                <a:gd name="connsiteX106" fmla="*/ 152400 w 3158066"/>
                <a:gd name="connsiteY106" fmla="*/ 27940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364066 w 3158066"/>
                <a:gd name="connsiteY105" fmla="*/ 2599266 h 3225800"/>
                <a:gd name="connsiteX106" fmla="*/ 152400 w 3158066"/>
                <a:gd name="connsiteY106" fmla="*/ 27940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846666 w 3158066"/>
                <a:gd name="connsiteY95" fmla="*/ 2091266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364066 w 3158066"/>
                <a:gd name="connsiteY105" fmla="*/ 2599266 h 3225800"/>
                <a:gd name="connsiteX106" fmla="*/ 152400 w 3158066"/>
                <a:gd name="connsiteY106" fmla="*/ 2794000 h 3225800"/>
                <a:gd name="connsiteX107" fmla="*/ 186266 w 3158066"/>
                <a:gd name="connsiteY107" fmla="*/ 2997200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36600 w 3158066"/>
                <a:gd name="connsiteY94" fmla="*/ 2184400 h 3225800"/>
                <a:gd name="connsiteX95" fmla="*/ 787399 w 3158066"/>
                <a:gd name="connsiteY95" fmla="*/ 2032000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364066 w 3158066"/>
                <a:gd name="connsiteY105" fmla="*/ 2599266 h 3225800"/>
                <a:gd name="connsiteX106" fmla="*/ 152400 w 3158066"/>
                <a:gd name="connsiteY106" fmla="*/ 2794000 h 3225800"/>
                <a:gd name="connsiteX107" fmla="*/ 186266 w 3158066"/>
                <a:gd name="connsiteY107" fmla="*/ 2997200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601133 w 3158066"/>
                <a:gd name="connsiteY93" fmla="*/ 2175933 h 3225800"/>
                <a:gd name="connsiteX94" fmla="*/ 702733 w 3158066"/>
                <a:gd name="connsiteY94" fmla="*/ 2125133 h 3225800"/>
                <a:gd name="connsiteX95" fmla="*/ 787399 w 3158066"/>
                <a:gd name="connsiteY95" fmla="*/ 2032000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364066 w 3158066"/>
                <a:gd name="connsiteY105" fmla="*/ 2599266 h 3225800"/>
                <a:gd name="connsiteX106" fmla="*/ 152400 w 3158066"/>
                <a:gd name="connsiteY106" fmla="*/ 2794000 h 3225800"/>
                <a:gd name="connsiteX107" fmla="*/ 186266 w 3158066"/>
                <a:gd name="connsiteY107" fmla="*/ 2997200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05740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489200 w 3158066"/>
                <a:gd name="connsiteY20" fmla="*/ 1972733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10820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352634 w 3158066"/>
                <a:gd name="connsiteY20" fmla="*/ 1907419 h 3225800"/>
                <a:gd name="connsiteX21" fmla="*/ 2556933 w 3158066"/>
                <a:gd name="connsiteY21" fmla="*/ 1938866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10820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370666 w 3158066"/>
                <a:gd name="connsiteY19" fmla="*/ 2082800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10820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345266 w 3158066"/>
                <a:gd name="connsiteY18" fmla="*/ 2184400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10820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336800 w 3158066"/>
                <a:gd name="connsiteY17" fmla="*/ 2277533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10820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328333 w 3158066"/>
                <a:gd name="connsiteY16" fmla="*/ 2404533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10820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24933 w 3158066"/>
                <a:gd name="connsiteY90" fmla="*/ 1778000 h 3225800"/>
                <a:gd name="connsiteX91" fmla="*/ 575733 w 3158066"/>
                <a:gd name="connsiteY91" fmla="*/ 1930400 h 3225800"/>
                <a:gd name="connsiteX92" fmla="*/ 592666 w 3158066"/>
                <a:gd name="connsiteY92" fmla="*/ 210820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72435 w 3158066"/>
                <a:gd name="connsiteY90" fmla="*/ 1789876 h 3225800"/>
                <a:gd name="connsiteX91" fmla="*/ 575733 w 3158066"/>
                <a:gd name="connsiteY91" fmla="*/ 1930400 h 3225800"/>
                <a:gd name="connsiteX92" fmla="*/ 592666 w 3158066"/>
                <a:gd name="connsiteY92" fmla="*/ 210820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72435 w 3158066"/>
                <a:gd name="connsiteY90" fmla="*/ 1789876 h 3225800"/>
                <a:gd name="connsiteX91" fmla="*/ 575733 w 3158066"/>
                <a:gd name="connsiteY91" fmla="*/ 1930400 h 3225800"/>
                <a:gd name="connsiteX92" fmla="*/ 557040 w 3158066"/>
                <a:gd name="connsiteY92" fmla="*/ 2102262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575733 w 3158066"/>
                <a:gd name="connsiteY91" fmla="*/ 1930400 h 3225800"/>
                <a:gd name="connsiteX92" fmla="*/ 557040 w 3158066"/>
                <a:gd name="connsiteY92" fmla="*/ 2102262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575733 w 3158066"/>
                <a:gd name="connsiteY91" fmla="*/ 1930400 h 3225800"/>
                <a:gd name="connsiteX92" fmla="*/ 663918 w 3158066"/>
                <a:gd name="connsiteY92" fmla="*/ 200726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753863 w 3158066"/>
                <a:gd name="connsiteY91" fmla="*/ 1918525 h 3225800"/>
                <a:gd name="connsiteX92" fmla="*/ 663918 w 3158066"/>
                <a:gd name="connsiteY92" fmla="*/ 200726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52400 w 3158066"/>
                <a:gd name="connsiteY105" fmla="*/ 2794000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753863 w 3158066"/>
                <a:gd name="connsiteY91" fmla="*/ 1918525 h 3225800"/>
                <a:gd name="connsiteX92" fmla="*/ 663918 w 3158066"/>
                <a:gd name="connsiteY92" fmla="*/ 200726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364066 w 3158066"/>
                <a:gd name="connsiteY104" fmla="*/ 2599266 h 3225800"/>
                <a:gd name="connsiteX105" fmla="*/ 176784 w 3158066"/>
                <a:gd name="connsiteY105" fmla="*/ 2720848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753863 w 3158066"/>
                <a:gd name="connsiteY91" fmla="*/ 1918525 h 3225800"/>
                <a:gd name="connsiteX92" fmla="*/ 663918 w 3158066"/>
                <a:gd name="connsiteY92" fmla="*/ 200726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412834 w 3158066"/>
                <a:gd name="connsiteY104" fmla="*/ 2611458 h 3225800"/>
                <a:gd name="connsiteX105" fmla="*/ 176784 w 3158066"/>
                <a:gd name="connsiteY105" fmla="*/ 2720848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795865 w 3158066"/>
                <a:gd name="connsiteY83" fmla="*/ 1227667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753863 w 3158066"/>
                <a:gd name="connsiteY92" fmla="*/ 1918525 h 3225800"/>
                <a:gd name="connsiteX93" fmla="*/ 663918 w 3158066"/>
                <a:gd name="connsiteY93" fmla="*/ 2007260 h 3225800"/>
                <a:gd name="connsiteX94" fmla="*/ 702733 w 3158066"/>
                <a:gd name="connsiteY94" fmla="*/ 2125133 h 3225800"/>
                <a:gd name="connsiteX95" fmla="*/ 787399 w 3158066"/>
                <a:gd name="connsiteY95" fmla="*/ 2032000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12834 w 3158066"/>
                <a:gd name="connsiteY105" fmla="*/ 2611458 h 3225800"/>
                <a:gd name="connsiteX106" fmla="*/ 176784 w 3158066"/>
                <a:gd name="connsiteY106" fmla="*/ 2720848 h 3225800"/>
                <a:gd name="connsiteX107" fmla="*/ 186266 w 3158066"/>
                <a:gd name="connsiteY107" fmla="*/ 2997200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07067 w 3158066"/>
                <a:gd name="connsiteY72" fmla="*/ 262466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966553 w 3158066"/>
                <a:gd name="connsiteY83" fmla="*/ 1239859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753863 w 3158066"/>
                <a:gd name="connsiteY92" fmla="*/ 1918525 h 3225800"/>
                <a:gd name="connsiteX93" fmla="*/ 663918 w 3158066"/>
                <a:gd name="connsiteY93" fmla="*/ 2007260 h 3225800"/>
                <a:gd name="connsiteX94" fmla="*/ 702733 w 3158066"/>
                <a:gd name="connsiteY94" fmla="*/ 2125133 h 3225800"/>
                <a:gd name="connsiteX95" fmla="*/ 787399 w 3158066"/>
                <a:gd name="connsiteY95" fmla="*/ 2032000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12834 w 3158066"/>
                <a:gd name="connsiteY105" fmla="*/ 2611458 h 3225800"/>
                <a:gd name="connsiteX106" fmla="*/ 176784 w 3158066"/>
                <a:gd name="connsiteY106" fmla="*/ 2720848 h 3225800"/>
                <a:gd name="connsiteX107" fmla="*/ 186266 w 3158066"/>
                <a:gd name="connsiteY107" fmla="*/ 2997200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55600 w 3158066"/>
                <a:gd name="connsiteY4" fmla="*/ 3115733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43643 w 3158066"/>
                <a:gd name="connsiteY72" fmla="*/ 177122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966553 w 3158066"/>
                <a:gd name="connsiteY83" fmla="*/ 1239859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753863 w 3158066"/>
                <a:gd name="connsiteY92" fmla="*/ 1918525 h 3225800"/>
                <a:gd name="connsiteX93" fmla="*/ 663918 w 3158066"/>
                <a:gd name="connsiteY93" fmla="*/ 2007260 h 3225800"/>
                <a:gd name="connsiteX94" fmla="*/ 702733 w 3158066"/>
                <a:gd name="connsiteY94" fmla="*/ 2125133 h 3225800"/>
                <a:gd name="connsiteX95" fmla="*/ 787399 w 3158066"/>
                <a:gd name="connsiteY95" fmla="*/ 2032000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12834 w 3158066"/>
                <a:gd name="connsiteY105" fmla="*/ 2611458 h 3225800"/>
                <a:gd name="connsiteX106" fmla="*/ 176784 w 3158066"/>
                <a:gd name="connsiteY106" fmla="*/ 2720848 h 3225800"/>
                <a:gd name="connsiteX107" fmla="*/ 186266 w 3158066"/>
                <a:gd name="connsiteY107" fmla="*/ 2997200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79984 w 3158066"/>
                <a:gd name="connsiteY4" fmla="*/ 3042581 h 3225800"/>
                <a:gd name="connsiteX5" fmla="*/ 499533 w 3158066"/>
                <a:gd name="connsiteY5" fmla="*/ 3124200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43643 w 3158066"/>
                <a:gd name="connsiteY72" fmla="*/ 177122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966553 w 3158066"/>
                <a:gd name="connsiteY83" fmla="*/ 1239859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753863 w 3158066"/>
                <a:gd name="connsiteY92" fmla="*/ 1918525 h 3225800"/>
                <a:gd name="connsiteX93" fmla="*/ 663918 w 3158066"/>
                <a:gd name="connsiteY93" fmla="*/ 2007260 h 3225800"/>
                <a:gd name="connsiteX94" fmla="*/ 702733 w 3158066"/>
                <a:gd name="connsiteY94" fmla="*/ 2125133 h 3225800"/>
                <a:gd name="connsiteX95" fmla="*/ 787399 w 3158066"/>
                <a:gd name="connsiteY95" fmla="*/ 2032000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12834 w 3158066"/>
                <a:gd name="connsiteY105" fmla="*/ 2611458 h 3225800"/>
                <a:gd name="connsiteX106" fmla="*/ 176784 w 3158066"/>
                <a:gd name="connsiteY106" fmla="*/ 2720848 h 3225800"/>
                <a:gd name="connsiteX107" fmla="*/ 186266 w 3158066"/>
                <a:gd name="connsiteY107" fmla="*/ 2997200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79984 w 3158066"/>
                <a:gd name="connsiteY4" fmla="*/ 3042581 h 3225800"/>
                <a:gd name="connsiteX5" fmla="*/ 536109 w 3158066"/>
                <a:gd name="connsiteY5" fmla="*/ 3075432 h 3225800"/>
                <a:gd name="connsiteX6" fmla="*/ 575733 w 3158066"/>
                <a:gd name="connsiteY6" fmla="*/ 3132666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43643 w 3158066"/>
                <a:gd name="connsiteY72" fmla="*/ 177122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966553 w 3158066"/>
                <a:gd name="connsiteY83" fmla="*/ 1239859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753863 w 3158066"/>
                <a:gd name="connsiteY92" fmla="*/ 1918525 h 3225800"/>
                <a:gd name="connsiteX93" fmla="*/ 663918 w 3158066"/>
                <a:gd name="connsiteY93" fmla="*/ 2007260 h 3225800"/>
                <a:gd name="connsiteX94" fmla="*/ 702733 w 3158066"/>
                <a:gd name="connsiteY94" fmla="*/ 2125133 h 3225800"/>
                <a:gd name="connsiteX95" fmla="*/ 787399 w 3158066"/>
                <a:gd name="connsiteY95" fmla="*/ 2032000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12834 w 3158066"/>
                <a:gd name="connsiteY105" fmla="*/ 2611458 h 3225800"/>
                <a:gd name="connsiteX106" fmla="*/ 176784 w 3158066"/>
                <a:gd name="connsiteY106" fmla="*/ 2720848 h 3225800"/>
                <a:gd name="connsiteX107" fmla="*/ 186266 w 3158066"/>
                <a:gd name="connsiteY107" fmla="*/ 2997200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79984 w 3158066"/>
                <a:gd name="connsiteY4" fmla="*/ 3042581 h 3225800"/>
                <a:gd name="connsiteX5" fmla="*/ 536109 w 3158066"/>
                <a:gd name="connsiteY5" fmla="*/ 3075432 h 3225800"/>
                <a:gd name="connsiteX6" fmla="*/ 661077 w 3158066"/>
                <a:gd name="connsiteY6" fmla="*/ 3059514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43643 w 3158066"/>
                <a:gd name="connsiteY72" fmla="*/ 177122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966553 w 3158066"/>
                <a:gd name="connsiteY83" fmla="*/ 1239859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753863 w 3158066"/>
                <a:gd name="connsiteY92" fmla="*/ 1918525 h 3225800"/>
                <a:gd name="connsiteX93" fmla="*/ 663918 w 3158066"/>
                <a:gd name="connsiteY93" fmla="*/ 2007260 h 3225800"/>
                <a:gd name="connsiteX94" fmla="*/ 702733 w 3158066"/>
                <a:gd name="connsiteY94" fmla="*/ 2125133 h 3225800"/>
                <a:gd name="connsiteX95" fmla="*/ 787399 w 3158066"/>
                <a:gd name="connsiteY95" fmla="*/ 2032000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12834 w 3158066"/>
                <a:gd name="connsiteY105" fmla="*/ 2611458 h 3225800"/>
                <a:gd name="connsiteX106" fmla="*/ 176784 w 3158066"/>
                <a:gd name="connsiteY106" fmla="*/ 2720848 h 3225800"/>
                <a:gd name="connsiteX107" fmla="*/ 186266 w 3158066"/>
                <a:gd name="connsiteY107" fmla="*/ 2997200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79984 w 3158066"/>
                <a:gd name="connsiteY4" fmla="*/ 3042581 h 3225800"/>
                <a:gd name="connsiteX5" fmla="*/ 536109 w 3158066"/>
                <a:gd name="connsiteY5" fmla="*/ 3075432 h 3225800"/>
                <a:gd name="connsiteX6" fmla="*/ 661077 w 3158066"/>
                <a:gd name="connsiteY6" fmla="*/ 3059514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43643 w 3158066"/>
                <a:gd name="connsiteY72" fmla="*/ 177122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966553 w 3158066"/>
                <a:gd name="connsiteY83" fmla="*/ 1239859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753863 w 3158066"/>
                <a:gd name="connsiteY92" fmla="*/ 1918525 h 3225800"/>
                <a:gd name="connsiteX93" fmla="*/ 663918 w 3158066"/>
                <a:gd name="connsiteY93" fmla="*/ 2007260 h 3225800"/>
                <a:gd name="connsiteX94" fmla="*/ 702733 w 3158066"/>
                <a:gd name="connsiteY94" fmla="*/ 2125133 h 3225800"/>
                <a:gd name="connsiteX95" fmla="*/ 787399 w 3158066"/>
                <a:gd name="connsiteY95" fmla="*/ 2032000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12834 w 3158066"/>
                <a:gd name="connsiteY105" fmla="*/ 2611458 h 3225800"/>
                <a:gd name="connsiteX106" fmla="*/ 176784 w 3158066"/>
                <a:gd name="connsiteY106" fmla="*/ 2720848 h 3225800"/>
                <a:gd name="connsiteX107" fmla="*/ 186266 w 3158066"/>
                <a:gd name="connsiteY107" fmla="*/ 2997200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79984 w 3158066"/>
                <a:gd name="connsiteY4" fmla="*/ 3042581 h 3225800"/>
                <a:gd name="connsiteX5" fmla="*/ 536109 w 3158066"/>
                <a:gd name="connsiteY5" fmla="*/ 3075432 h 3225800"/>
                <a:gd name="connsiteX6" fmla="*/ 661077 w 3158066"/>
                <a:gd name="connsiteY6" fmla="*/ 3059514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43643 w 3158066"/>
                <a:gd name="connsiteY72" fmla="*/ 177122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38199 w 3158066"/>
                <a:gd name="connsiteY82" fmla="*/ 1168400 h 3225800"/>
                <a:gd name="connsiteX83" fmla="*/ 966553 w 3158066"/>
                <a:gd name="connsiteY83" fmla="*/ 1239859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663918 w 3158066"/>
                <a:gd name="connsiteY92" fmla="*/ 200726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412834 w 3158066"/>
                <a:gd name="connsiteY104" fmla="*/ 2611458 h 3225800"/>
                <a:gd name="connsiteX105" fmla="*/ 176784 w 3158066"/>
                <a:gd name="connsiteY105" fmla="*/ 2720848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79984 w 3158066"/>
                <a:gd name="connsiteY4" fmla="*/ 3042581 h 3225800"/>
                <a:gd name="connsiteX5" fmla="*/ 536109 w 3158066"/>
                <a:gd name="connsiteY5" fmla="*/ 3075432 h 3225800"/>
                <a:gd name="connsiteX6" fmla="*/ 661077 w 3158066"/>
                <a:gd name="connsiteY6" fmla="*/ 3059514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43643 w 3158066"/>
                <a:gd name="connsiteY72" fmla="*/ 177122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01623 w 3158066"/>
                <a:gd name="connsiteY82" fmla="*/ 1107440 h 3225800"/>
                <a:gd name="connsiteX83" fmla="*/ 966553 w 3158066"/>
                <a:gd name="connsiteY83" fmla="*/ 1239859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663918 w 3158066"/>
                <a:gd name="connsiteY92" fmla="*/ 200726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412834 w 3158066"/>
                <a:gd name="connsiteY104" fmla="*/ 2611458 h 3225800"/>
                <a:gd name="connsiteX105" fmla="*/ 176784 w 3158066"/>
                <a:gd name="connsiteY105" fmla="*/ 2720848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79984 w 3158066"/>
                <a:gd name="connsiteY4" fmla="*/ 3042581 h 3225800"/>
                <a:gd name="connsiteX5" fmla="*/ 536109 w 3158066"/>
                <a:gd name="connsiteY5" fmla="*/ 3075432 h 3225800"/>
                <a:gd name="connsiteX6" fmla="*/ 661077 w 3158066"/>
                <a:gd name="connsiteY6" fmla="*/ 3059514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3149600 w 3158066"/>
                <a:gd name="connsiteY28" fmla="*/ 178646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43643 w 3158066"/>
                <a:gd name="connsiteY72" fmla="*/ 177122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01623 w 3158066"/>
                <a:gd name="connsiteY82" fmla="*/ 1107440 h 3225800"/>
                <a:gd name="connsiteX83" fmla="*/ 966553 w 3158066"/>
                <a:gd name="connsiteY83" fmla="*/ 1239859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663918 w 3158066"/>
                <a:gd name="connsiteY92" fmla="*/ 200726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412834 w 3158066"/>
                <a:gd name="connsiteY104" fmla="*/ 2611458 h 3225800"/>
                <a:gd name="connsiteX105" fmla="*/ 176784 w 3158066"/>
                <a:gd name="connsiteY105" fmla="*/ 2720848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79984 w 3158066"/>
                <a:gd name="connsiteY4" fmla="*/ 3042581 h 3225800"/>
                <a:gd name="connsiteX5" fmla="*/ 536109 w 3158066"/>
                <a:gd name="connsiteY5" fmla="*/ 3075432 h 3225800"/>
                <a:gd name="connsiteX6" fmla="*/ 661077 w 3158066"/>
                <a:gd name="connsiteY6" fmla="*/ 3059514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52634 w 3158066"/>
                <a:gd name="connsiteY20" fmla="*/ 1907419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2491232 w 3158066"/>
                <a:gd name="connsiteY28" fmla="*/ 196934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43643 w 3158066"/>
                <a:gd name="connsiteY72" fmla="*/ 177122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01623 w 3158066"/>
                <a:gd name="connsiteY82" fmla="*/ 1107440 h 3225800"/>
                <a:gd name="connsiteX83" fmla="*/ 966553 w 3158066"/>
                <a:gd name="connsiteY83" fmla="*/ 1239859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663918 w 3158066"/>
                <a:gd name="connsiteY92" fmla="*/ 200726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412834 w 3158066"/>
                <a:gd name="connsiteY104" fmla="*/ 2611458 h 3225800"/>
                <a:gd name="connsiteX105" fmla="*/ 176784 w 3158066"/>
                <a:gd name="connsiteY105" fmla="*/ 2720848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79984 w 3158066"/>
                <a:gd name="connsiteY4" fmla="*/ 3042581 h 3225800"/>
                <a:gd name="connsiteX5" fmla="*/ 536109 w 3158066"/>
                <a:gd name="connsiteY5" fmla="*/ 3075432 h 3225800"/>
                <a:gd name="connsiteX6" fmla="*/ 661077 w 3158066"/>
                <a:gd name="connsiteY6" fmla="*/ 3059514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89210 w 3158066"/>
                <a:gd name="connsiteY20" fmla="*/ 2236603 h 3225800"/>
                <a:gd name="connsiteX21" fmla="*/ 2550995 w 3158066"/>
                <a:gd name="connsiteY21" fmla="*/ 1826051 h 3225800"/>
                <a:gd name="connsiteX22" fmla="*/ 2667000 w 3158066"/>
                <a:gd name="connsiteY22" fmla="*/ 1896533 h 3225800"/>
                <a:gd name="connsiteX23" fmla="*/ 2802466 w 3158066"/>
                <a:gd name="connsiteY23" fmla="*/ 1896533 h 3225800"/>
                <a:gd name="connsiteX24" fmla="*/ 2887133 w 3158066"/>
                <a:gd name="connsiteY24" fmla="*/ 1905000 h 3225800"/>
                <a:gd name="connsiteX25" fmla="*/ 2980266 w 3158066"/>
                <a:gd name="connsiteY25" fmla="*/ 1913466 h 3225800"/>
                <a:gd name="connsiteX26" fmla="*/ 3081866 w 3158066"/>
                <a:gd name="connsiteY26" fmla="*/ 1913466 h 3225800"/>
                <a:gd name="connsiteX27" fmla="*/ 3158066 w 3158066"/>
                <a:gd name="connsiteY27" fmla="*/ 1862666 h 3225800"/>
                <a:gd name="connsiteX28" fmla="*/ 2491232 w 3158066"/>
                <a:gd name="connsiteY28" fmla="*/ 1969346 h 3225800"/>
                <a:gd name="connsiteX29" fmla="*/ 3031066 w 3158066"/>
                <a:gd name="connsiteY29" fmla="*/ 1752600 h 3225800"/>
                <a:gd name="connsiteX30" fmla="*/ 2785533 w 3158066"/>
                <a:gd name="connsiteY30" fmla="*/ 1761066 h 3225800"/>
                <a:gd name="connsiteX31" fmla="*/ 2599266 w 3158066"/>
                <a:gd name="connsiteY31" fmla="*/ 1761066 h 3225800"/>
                <a:gd name="connsiteX32" fmla="*/ 2438400 w 3158066"/>
                <a:gd name="connsiteY32" fmla="*/ 1693333 h 3225800"/>
                <a:gd name="connsiteX33" fmla="*/ 2311400 w 3158066"/>
                <a:gd name="connsiteY33" fmla="*/ 1744133 h 3225800"/>
                <a:gd name="connsiteX34" fmla="*/ 2048933 w 3158066"/>
                <a:gd name="connsiteY34" fmla="*/ 1964266 h 3225800"/>
                <a:gd name="connsiteX35" fmla="*/ 1871133 w 3158066"/>
                <a:gd name="connsiteY35" fmla="*/ 2057400 h 3225800"/>
                <a:gd name="connsiteX36" fmla="*/ 1659466 w 3158066"/>
                <a:gd name="connsiteY36" fmla="*/ 2057400 h 3225800"/>
                <a:gd name="connsiteX37" fmla="*/ 1583266 w 3158066"/>
                <a:gd name="connsiteY37" fmla="*/ 2048933 h 3225800"/>
                <a:gd name="connsiteX38" fmla="*/ 1346200 w 3158066"/>
                <a:gd name="connsiteY38" fmla="*/ 1930400 h 3225800"/>
                <a:gd name="connsiteX39" fmla="*/ 1168400 w 3158066"/>
                <a:gd name="connsiteY39" fmla="*/ 1811866 h 3225800"/>
                <a:gd name="connsiteX40" fmla="*/ 1126066 w 3158066"/>
                <a:gd name="connsiteY40" fmla="*/ 1676400 h 3225800"/>
                <a:gd name="connsiteX41" fmla="*/ 1126066 w 3158066"/>
                <a:gd name="connsiteY41" fmla="*/ 1549400 h 3225800"/>
                <a:gd name="connsiteX42" fmla="*/ 1159933 w 3158066"/>
                <a:gd name="connsiteY42" fmla="*/ 1490133 h 3225800"/>
                <a:gd name="connsiteX43" fmla="*/ 1439333 w 3158066"/>
                <a:gd name="connsiteY43" fmla="*/ 1574800 h 3225800"/>
                <a:gd name="connsiteX44" fmla="*/ 1540933 w 3158066"/>
                <a:gd name="connsiteY44" fmla="*/ 1608666 h 3225800"/>
                <a:gd name="connsiteX45" fmla="*/ 1634066 w 3158066"/>
                <a:gd name="connsiteY45" fmla="*/ 1540933 h 3225800"/>
                <a:gd name="connsiteX46" fmla="*/ 1600200 w 3158066"/>
                <a:gd name="connsiteY46" fmla="*/ 1464733 h 3225800"/>
                <a:gd name="connsiteX47" fmla="*/ 1515533 w 3158066"/>
                <a:gd name="connsiteY47" fmla="*/ 1405466 h 3225800"/>
                <a:gd name="connsiteX48" fmla="*/ 1439333 w 3158066"/>
                <a:gd name="connsiteY48" fmla="*/ 1303866 h 3225800"/>
                <a:gd name="connsiteX49" fmla="*/ 1388533 w 3158066"/>
                <a:gd name="connsiteY49" fmla="*/ 1261533 h 3225800"/>
                <a:gd name="connsiteX50" fmla="*/ 1337733 w 3158066"/>
                <a:gd name="connsiteY50" fmla="*/ 1159933 h 3225800"/>
                <a:gd name="connsiteX51" fmla="*/ 1371600 w 3158066"/>
                <a:gd name="connsiteY51" fmla="*/ 1058333 h 3225800"/>
                <a:gd name="connsiteX52" fmla="*/ 1464733 w 3158066"/>
                <a:gd name="connsiteY52" fmla="*/ 973666 h 3225800"/>
                <a:gd name="connsiteX53" fmla="*/ 1617133 w 3158066"/>
                <a:gd name="connsiteY53" fmla="*/ 1032933 h 3225800"/>
                <a:gd name="connsiteX54" fmla="*/ 1761066 w 3158066"/>
                <a:gd name="connsiteY54" fmla="*/ 1016000 h 3225800"/>
                <a:gd name="connsiteX55" fmla="*/ 2192866 w 3158066"/>
                <a:gd name="connsiteY55" fmla="*/ 1083733 h 3225800"/>
                <a:gd name="connsiteX56" fmla="*/ 2311400 w 3158066"/>
                <a:gd name="connsiteY56" fmla="*/ 1109133 h 3225800"/>
                <a:gd name="connsiteX57" fmla="*/ 2438400 w 3158066"/>
                <a:gd name="connsiteY57" fmla="*/ 1049866 h 3225800"/>
                <a:gd name="connsiteX58" fmla="*/ 2523066 w 3158066"/>
                <a:gd name="connsiteY58" fmla="*/ 880533 h 3225800"/>
                <a:gd name="connsiteX59" fmla="*/ 2404533 w 3158066"/>
                <a:gd name="connsiteY59" fmla="*/ 753533 h 3225800"/>
                <a:gd name="connsiteX60" fmla="*/ 2286000 w 3158066"/>
                <a:gd name="connsiteY60" fmla="*/ 567266 h 3225800"/>
                <a:gd name="connsiteX61" fmla="*/ 2319866 w 3158066"/>
                <a:gd name="connsiteY61" fmla="*/ 406400 h 3225800"/>
                <a:gd name="connsiteX62" fmla="*/ 2463800 w 3158066"/>
                <a:gd name="connsiteY62" fmla="*/ 313266 h 3225800"/>
                <a:gd name="connsiteX63" fmla="*/ 2413000 w 3158066"/>
                <a:gd name="connsiteY63" fmla="*/ 211666 h 3225800"/>
                <a:gd name="connsiteX64" fmla="*/ 2336800 w 3158066"/>
                <a:gd name="connsiteY64" fmla="*/ 59266 h 3225800"/>
                <a:gd name="connsiteX65" fmla="*/ 2277533 w 3158066"/>
                <a:gd name="connsiteY65" fmla="*/ 0 h 3225800"/>
                <a:gd name="connsiteX66" fmla="*/ 2133600 w 3158066"/>
                <a:gd name="connsiteY66" fmla="*/ 16933 h 3225800"/>
                <a:gd name="connsiteX67" fmla="*/ 2065866 w 3158066"/>
                <a:gd name="connsiteY67" fmla="*/ 16933 h 3225800"/>
                <a:gd name="connsiteX68" fmla="*/ 1938866 w 3158066"/>
                <a:gd name="connsiteY68" fmla="*/ 42333 h 3225800"/>
                <a:gd name="connsiteX69" fmla="*/ 1845733 w 3158066"/>
                <a:gd name="connsiteY69" fmla="*/ 194733 h 3225800"/>
                <a:gd name="connsiteX70" fmla="*/ 1769533 w 3158066"/>
                <a:gd name="connsiteY70" fmla="*/ 203200 h 3225800"/>
                <a:gd name="connsiteX71" fmla="*/ 1676400 w 3158066"/>
                <a:gd name="connsiteY71" fmla="*/ 262466 h 3225800"/>
                <a:gd name="connsiteX72" fmla="*/ 1543643 w 3158066"/>
                <a:gd name="connsiteY72" fmla="*/ 177122 h 3225800"/>
                <a:gd name="connsiteX73" fmla="*/ 1456266 w 3158066"/>
                <a:gd name="connsiteY73" fmla="*/ 364066 h 3225800"/>
                <a:gd name="connsiteX74" fmla="*/ 1447799 w 3158066"/>
                <a:gd name="connsiteY74" fmla="*/ 448733 h 3225800"/>
                <a:gd name="connsiteX75" fmla="*/ 1312333 w 3158066"/>
                <a:gd name="connsiteY75" fmla="*/ 474133 h 3225800"/>
                <a:gd name="connsiteX76" fmla="*/ 1236133 w 3158066"/>
                <a:gd name="connsiteY76" fmla="*/ 524933 h 3225800"/>
                <a:gd name="connsiteX77" fmla="*/ 1151466 w 3158066"/>
                <a:gd name="connsiteY77" fmla="*/ 601132 h 3225800"/>
                <a:gd name="connsiteX78" fmla="*/ 973666 w 3158066"/>
                <a:gd name="connsiteY78" fmla="*/ 728133 h 3225800"/>
                <a:gd name="connsiteX79" fmla="*/ 973666 w 3158066"/>
                <a:gd name="connsiteY79" fmla="*/ 838200 h 3225800"/>
                <a:gd name="connsiteX80" fmla="*/ 1016000 w 3158066"/>
                <a:gd name="connsiteY80" fmla="*/ 1032933 h 3225800"/>
                <a:gd name="connsiteX81" fmla="*/ 1016000 w 3158066"/>
                <a:gd name="connsiteY81" fmla="*/ 1134533 h 3225800"/>
                <a:gd name="connsiteX82" fmla="*/ 801623 w 3158066"/>
                <a:gd name="connsiteY82" fmla="*/ 1107440 h 3225800"/>
                <a:gd name="connsiteX83" fmla="*/ 966553 w 3158066"/>
                <a:gd name="connsiteY83" fmla="*/ 1239859 h 3225800"/>
                <a:gd name="connsiteX84" fmla="*/ 965199 w 3158066"/>
                <a:gd name="connsiteY84" fmla="*/ 1405467 h 3225800"/>
                <a:gd name="connsiteX85" fmla="*/ 939799 w 3158066"/>
                <a:gd name="connsiteY85" fmla="*/ 1481666 h 3225800"/>
                <a:gd name="connsiteX86" fmla="*/ 897466 w 3158066"/>
                <a:gd name="connsiteY86" fmla="*/ 1557866 h 3225800"/>
                <a:gd name="connsiteX87" fmla="*/ 821266 w 3158066"/>
                <a:gd name="connsiteY87" fmla="*/ 1608666 h 3225800"/>
                <a:gd name="connsiteX88" fmla="*/ 728133 w 3158066"/>
                <a:gd name="connsiteY88" fmla="*/ 1625600 h 3225800"/>
                <a:gd name="connsiteX89" fmla="*/ 567266 w 3158066"/>
                <a:gd name="connsiteY89" fmla="*/ 1684866 h 3225800"/>
                <a:gd name="connsiteX90" fmla="*/ 548684 w 3158066"/>
                <a:gd name="connsiteY90" fmla="*/ 1754250 h 3225800"/>
                <a:gd name="connsiteX91" fmla="*/ 628670 w 3158066"/>
                <a:gd name="connsiteY91" fmla="*/ 1947926 h 3225800"/>
                <a:gd name="connsiteX92" fmla="*/ 663918 w 3158066"/>
                <a:gd name="connsiteY92" fmla="*/ 2007260 h 3225800"/>
                <a:gd name="connsiteX93" fmla="*/ 702733 w 3158066"/>
                <a:gd name="connsiteY93" fmla="*/ 2125133 h 3225800"/>
                <a:gd name="connsiteX94" fmla="*/ 787399 w 3158066"/>
                <a:gd name="connsiteY94" fmla="*/ 2032000 h 3225800"/>
                <a:gd name="connsiteX95" fmla="*/ 1109133 w 3158066"/>
                <a:gd name="connsiteY95" fmla="*/ 2015066 h 3225800"/>
                <a:gd name="connsiteX96" fmla="*/ 1295400 w 3158066"/>
                <a:gd name="connsiteY96" fmla="*/ 2057400 h 3225800"/>
                <a:gd name="connsiteX97" fmla="*/ 1346200 w 3158066"/>
                <a:gd name="connsiteY97" fmla="*/ 2040466 h 3225800"/>
                <a:gd name="connsiteX98" fmla="*/ 1329267 w 3158066"/>
                <a:gd name="connsiteY98" fmla="*/ 2226733 h 3225800"/>
                <a:gd name="connsiteX99" fmla="*/ 1236133 w 3158066"/>
                <a:gd name="connsiteY99" fmla="*/ 2311400 h 3225800"/>
                <a:gd name="connsiteX100" fmla="*/ 948266 w 3158066"/>
                <a:gd name="connsiteY100" fmla="*/ 2438400 h 3225800"/>
                <a:gd name="connsiteX101" fmla="*/ 889000 w 3158066"/>
                <a:gd name="connsiteY101" fmla="*/ 2446866 h 3225800"/>
                <a:gd name="connsiteX102" fmla="*/ 601133 w 3158066"/>
                <a:gd name="connsiteY102" fmla="*/ 2497666 h 3225800"/>
                <a:gd name="connsiteX103" fmla="*/ 499533 w 3158066"/>
                <a:gd name="connsiteY103" fmla="*/ 2514600 h 3225800"/>
                <a:gd name="connsiteX104" fmla="*/ 412834 w 3158066"/>
                <a:gd name="connsiteY104" fmla="*/ 2611458 h 3225800"/>
                <a:gd name="connsiteX105" fmla="*/ 176784 w 3158066"/>
                <a:gd name="connsiteY105" fmla="*/ 2720848 h 3225800"/>
                <a:gd name="connsiteX106" fmla="*/ 186266 w 3158066"/>
                <a:gd name="connsiteY106" fmla="*/ 2997200 h 3225800"/>
                <a:gd name="connsiteX107" fmla="*/ 101600 w 3158066"/>
                <a:gd name="connsiteY107" fmla="*/ 3081866 h 3225800"/>
                <a:gd name="connsiteX108" fmla="*/ 0 w 3158066"/>
                <a:gd name="connsiteY108" fmla="*/ 3191933 h 3225800"/>
                <a:gd name="connsiteX0" fmla="*/ 0 w 3158066"/>
                <a:gd name="connsiteY0" fmla="*/ 3191933 h 3225800"/>
                <a:gd name="connsiteX1" fmla="*/ 118533 w 3158066"/>
                <a:gd name="connsiteY1" fmla="*/ 3225800 h 3225800"/>
                <a:gd name="connsiteX2" fmla="*/ 169333 w 3158066"/>
                <a:gd name="connsiteY2" fmla="*/ 3200400 h 3225800"/>
                <a:gd name="connsiteX3" fmla="*/ 270933 w 3158066"/>
                <a:gd name="connsiteY3" fmla="*/ 3132666 h 3225800"/>
                <a:gd name="connsiteX4" fmla="*/ 379984 w 3158066"/>
                <a:gd name="connsiteY4" fmla="*/ 3042581 h 3225800"/>
                <a:gd name="connsiteX5" fmla="*/ 536109 w 3158066"/>
                <a:gd name="connsiteY5" fmla="*/ 3075432 h 3225800"/>
                <a:gd name="connsiteX6" fmla="*/ 661077 w 3158066"/>
                <a:gd name="connsiteY6" fmla="*/ 3059514 h 3225800"/>
                <a:gd name="connsiteX7" fmla="*/ 889000 w 3158066"/>
                <a:gd name="connsiteY7" fmla="*/ 3132666 h 3225800"/>
                <a:gd name="connsiteX8" fmla="*/ 973666 w 3158066"/>
                <a:gd name="connsiteY8" fmla="*/ 3064933 h 3225800"/>
                <a:gd name="connsiteX9" fmla="*/ 1159933 w 3158066"/>
                <a:gd name="connsiteY9" fmla="*/ 3048000 h 3225800"/>
                <a:gd name="connsiteX10" fmla="*/ 1219200 w 3158066"/>
                <a:gd name="connsiteY10" fmla="*/ 3048000 h 3225800"/>
                <a:gd name="connsiteX11" fmla="*/ 1413933 w 3158066"/>
                <a:gd name="connsiteY11" fmla="*/ 3005666 h 3225800"/>
                <a:gd name="connsiteX12" fmla="*/ 1540933 w 3158066"/>
                <a:gd name="connsiteY12" fmla="*/ 2912533 h 3225800"/>
                <a:gd name="connsiteX13" fmla="*/ 1600200 w 3158066"/>
                <a:gd name="connsiteY13" fmla="*/ 2844800 h 3225800"/>
                <a:gd name="connsiteX14" fmla="*/ 1845733 w 3158066"/>
                <a:gd name="connsiteY14" fmla="*/ 2709333 h 3225800"/>
                <a:gd name="connsiteX15" fmla="*/ 2032000 w 3158066"/>
                <a:gd name="connsiteY15" fmla="*/ 2641600 h 3225800"/>
                <a:gd name="connsiteX16" fmla="*/ 2168016 w 3158066"/>
                <a:gd name="connsiteY16" fmla="*/ 2422346 h 3225800"/>
                <a:gd name="connsiteX17" fmla="*/ 2212109 w 3158066"/>
                <a:gd name="connsiteY17" fmla="*/ 2325034 h 3225800"/>
                <a:gd name="connsiteX18" fmla="*/ 2279951 w 3158066"/>
                <a:gd name="connsiteY18" fmla="*/ 2178463 h 3225800"/>
                <a:gd name="connsiteX19" fmla="*/ 2299414 w 3158066"/>
                <a:gd name="connsiteY19" fmla="*/ 2076862 h 3225800"/>
                <a:gd name="connsiteX20" fmla="*/ 2389210 w 3158066"/>
                <a:gd name="connsiteY20" fmla="*/ 2236603 h 3225800"/>
                <a:gd name="connsiteX21" fmla="*/ 2542814 w 3158066"/>
                <a:gd name="connsiteY21" fmla="*/ 2069846 h 3225800"/>
                <a:gd name="connsiteX22" fmla="*/ 2550995 w 3158066"/>
                <a:gd name="connsiteY22" fmla="*/ 1826051 h 3225800"/>
                <a:gd name="connsiteX23" fmla="*/ 2667000 w 3158066"/>
                <a:gd name="connsiteY23" fmla="*/ 1896533 h 3225800"/>
                <a:gd name="connsiteX24" fmla="*/ 2802466 w 3158066"/>
                <a:gd name="connsiteY24" fmla="*/ 1896533 h 3225800"/>
                <a:gd name="connsiteX25" fmla="*/ 2887133 w 3158066"/>
                <a:gd name="connsiteY25" fmla="*/ 1905000 h 3225800"/>
                <a:gd name="connsiteX26" fmla="*/ 2980266 w 3158066"/>
                <a:gd name="connsiteY26" fmla="*/ 1913466 h 3225800"/>
                <a:gd name="connsiteX27" fmla="*/ 3081866 w 3158066"/>
                <a:gd name="connsiteY27" fmla="*/ 1913466 h 3225800"/>
                <a:gd name="connsiteX28" fmla="*/ 3158066 w 3158066"/>
                <a:gd name="connsiteY28" fmla="*/ 1862666 h 3225800"/>
                <a:gd name="connsiteX29" fmla="*/ 2491232 w 3158066"/>
                <a:gd name="connsiteY29" fmla="*/ 1969346 h 3225800"/>
                <a:gd name="connsiteX30" fmla="*/ 3031066 w 3158066"/>
                <a:gd name="connsiteY30" fmla="*/ 1752600 h 3225800"/>
                <a:gd name="connsiteX31" fmla="*/ 2785533 w 3158066"/>
                <a:gd name="connsiteY31" fmla="*/ 1761066 h 3225800"/>
                <a:gd name="connsiteX32" fmla="*/ 2599266 w 3158066"/>
                <a:gd name="connsiteY32" fmla="*/ 1761066 h 3225800"/>
                <a:gd name="connsiteX33" fmla="*/ 2438400 w 3158066"/>
                <a:gd name="connsiteY33" fmla="*/ 1693333 h 3225800"/>
                <a:gd name="connsiteX34" fmla="*/ 2311400 w 3158066"/>
                <a:gd name="connsiteY34" fmla="*/ 1744133 h 3225800"/>
                <a:gd name="connsiteX35" fmla="*/ 2048933 w 3158066"/>
                <a:gd name="connsiteY35" fmla="*/ 1964266 h 3225800"/>
                <a:gd name="connsiteX36" fmla="*/ 1871133 w 3158066"/>
                <a:gd name="connsiteY36" fmla="*/ 2057400 h 3225800"/>
                <a:gd name="connsiteX37" fmla="*/ 1659466 w 3158066"/>
                <a:gd name="connsiteY37" fmla="*/ 2057400 h 3225800"/>
                <a:gd name="connsiteX38" fmla="*/ 1583266 w 3158066"/>
                <a:gd name="connsiteY38" fmla="*/ 2048933 h 3225800"/>
                <a:gd name="connsiteX39" fmla="*/ 1346200 w 3158066"/>
                <a:gd name="connsiteY39" fmla="*/ 1930400 h 3225800"/>
                <a:gd name="connsiteX40" fmla="*/ 1168400 w 3158066"/>
                <a:gd name="connsiteY40" fmla="*/ 1811866 h 3225800"/>
                <a:gd name="connsiteX41" fmla="*/ 1126066 w 3158066"/>
                <a:gd name="connsiteY41" fmla="*/ 1676400 h 3225800"/>
                <a:gd name="connsiteX42" fmla="*/ 1126066 w 3158066"/>
                <a:gd name="connsiteY42" fmla="*/ 1549400 h 3225800"/>
                <a:gd name="connsiteX43" fmla="*/ 1159933 w 3158066"/>
                <a:gd name="connsiteY43" fmla="*/ 1490133 h 3225800"/>
                <a:gd name="connsiteX44" fmla="*/ 1439333 w 3158066"/>
                <a:gd name="connsiteY44" fmla="*/ 1574800 h 3225800"/>
                <a:gd name="connsiteX45" fmla="*/ 1540933 w 3158066"/>
                <a:gd name="connsiteY45" fmla="*/ 1608666 h 3225800"/>
                <a:gd name="connsiteX46" fmla="*/ 1634066 w 3158066"/>
                <a:gd name="connsiteY46" fmla="*/ 1540933 h 3225800"/>
                <a:gd name="connsiteX47" fmla="*/ 1600200 w 3158066"/>
                <a:gd name="connsiteY47" fmla="*/ 1464733 h 3225800"/>
                <a:gd name="connsiteX48" fmla="*/ 1515533 w 3158066"/>
                <a:gd name="connsiteY48" fmla="*/ 1405466 h 3225800"/>
                <a:gd name="connsiteX49" fmla="*/ 1439333 w 3158066"/>
                <a:gd name="connsiteY49" fmla="*/ 1303866 h 3225800"/>
                <a:gd name="connsiteX50" fmla="*/ 1388533 w 3158066"/>
                <a:gd name="connsiteY50" fmla="*/ 1261533 h 3225800"/>
                <a:gd name="connsiteX51" fmla="*/ 1337733 w 3158066"/>
                <a:gd name="connsiteY51" fmla="*/ 1159933 h 3225800"/>
                <a:gd name="connsiteX52" fmla="*/ 1371600 w 3158066"/>
                <a:gd name="connsiteY52" fmla="*/ 1058333 h 3225800"/>
                <a:gd name="connsiteX53" fmla="*/ 1464733 w 3158066"/>
                <a:gd name="connsiteY53" fmla="*/ 973666 h 3225800"/>
                <a:gd name="connsiteX54" fmla="*/ 1617133 w 3158066"/>
                <a:gd name="connsiteY54" fmla="*/ 1032933 h 3225800"/>
                <a:gd name="connsiteX55" fmla="*/ 1761066 w 3158066"/>
                <a:gd name="connsiteY55" fmla="*/ 1016000 h 3225800"/>
                <a:gd name="connsiteX56" fmla="*/ 2192866 w 3158066"/>
                <a:gd name="connsiteY56" fmla="*/ 1083733 h 3225800"/>
                <a:gd name="connsiteX57" fmla="*/ 2311400 w 3158066"/>
                <a:gd name="connsiteY57" fmla="*/ 1109133 h 3225800"/>
                <a:gd name="connsiteX58" fmla="*/ 2438400 w 3158066"/>
                <a:gd name="connsiteY58" fmla="*/ 1049866 h 3225800"/>
                <a:gd name="connsiteX59" fmla="*/ 2523066 w 3158066"/>
                <a:gd name="connsiteY59" fmla="*/ 880533 h 3225800"/>
                <a:gd name="connsiteX60" fmla="*/ 2404533 w 3158066"/>
                <a:gd name="connsiteY60" fmla="*/ 753533 h 3225800"/>
                <a:gd name="connsiteX61" fmla="*/ 2286000 w 3158066"/>
                <a:gd name="connsiteY61" fmla="*/ 567266 h 3225800"/>
                <a:gd name="connsiteX62" fmla="*/ 2319866 w 3158066"/>
                <a:gd name="connsiteY62" fmla="*/ 406400 h 3225800"/>
                <a:gd name="connsiteX63" fmla="*/ 2463800 w 3158066"/>
                <a:gd name="connsiteY63" fmla="*/ 313266 h 3225800"/>
                <a:gd name="connsiteX64" fmla="*/ 2413000 w 3158066"/>
                <a:gd name="connsiteY64" fmla="*/ 211666 h 3225800"/>
                <a:gd name="connsiteX65" fmla="*/ 2336800 w 3158066"/>
                <a:gd name="connsiteY65" fmla="*/ 59266 h 3225800"/>
                <a:gd name="connsiteX66" fmla="*/ 2277533 w 3158066"/>
                <a:gd name="connsiteY66" fmla="*/ 0 h 3225800"/>
                <a:gd name="connsiteX67" fmla="*/ 2133600 w 3158066"/>
                <a:gd name="connsiteY67" fmla="*/ 16933 h 3225800"/>
                <a:gd name="connsiteX68" fmla="*/ 2065866 w 3158066"/>
                <a:gd name="connsiteY68" fmla="*/ 16933 h 3225800"/>
                <a:gd name="connsiteX69" fmla="*/ 1938866 w 3158066"/>
                <a:gd name="connsiteY69" fmla="*/ 42333 h 3225800"/>
                <a:gd name="connsiteX70" fmla="*/ 1845733 w 3158066"/>
                <a:gd name="connsiteY70" fmla="*/ 194733 h 3225800"/>
                <a:gd name="connsiteX71" fmla="*/ 1769533 w 3158066"/>
                <a:gd name="connsiteY71" fmla="*/ 203200 h 3225800"/>
                <a:gd name="connsiteX72" fmla="*/ 1676400 w 3158066"/>
                <a:gd name="connsiteY72" fmla="*/ 262466 h 3225800"/>
                <a:gd name="connsiteX73" fmla="*/ 1543643 w 3158066"/>
                <a:gd name="connsiteY73" fmla="*/ 177122 h 3225800"/>
                <a:gd name="connsiteX74" fmla="*/ 1456266 w 3158066"/>
                <a:gd name="connsiteY74" fmla="*/ 364066 h 3225800"/>
                <a:gd name="connsiteX75" fmla="*/ 1447799 w 3158066"/>
                <a:gd name="connsiteY75" fmla="*/ 448733 h 3225800"/>
                <a:gd name="connsiteX76" fmla="*/ 1312333 w 3158066"/>
                <a:gd name="connsiteY76" fmla="*/ 474133 h 3225800"/>
                <a:gd name="connsiteX77" fmla="*/ 1236133 w 3158066"/>
                <a:gd name="connsiteY77" fmla="*/ 524933 h 3225800"/>
                <a:gd name="connsiteX78" fmla="*/ 1151466 w 3158066"/>
                <a:gd name="connsiteY78" fmla="*/ 601132 h 3225800"/>
                <a:gd name="connsiteX79" fmla="*/ 973666 w 3158066"/>
                <a:gd name="connsiteY79" fmla="*/ 728133 h 3225800"/>
                <a:gd name="connsiteX80" fmla="*/ 973666 w 3158066"/>
                <a:gd name="connsiteY80" fmla="*/ 838200 h 3225800"/>
                <a:gd name="connsiteX81" fmla="*/ 1016000 w 3158066"/>
                <a:gd name="connsiteY81" fmla="*/ 1032933 h 3225800"/>
                <a:gd name="connsiteX82" fmla="*/ 1016000 w 3158066"/>
                <a:gd name="connsiteY82" fmla="*/ 1134533 h 3225800"/>
                <a:gd name="connsiteX83" fmla="*/ 801623 w 3158066"/>
                <a:gd name="connsiteY83" fmla="*/ 1107440 h 3225800"/>
                <a:gd name="connsiteX84" fmla="*/ 966553 w 3158066"/>
                <a:gd name="connsiteY84" fmla="*/ 1239859 h 3225800"/>
                <a:gd name="connsiteX85" fmla="*/ 965199 w 3158066"/>
                <a:gd name="connsiteY85" fmla="*/ 1405467 h 3225800"/>
                <a:gd name="connsiteX86" fmla="*/ 939799 w 3158066"/>
                <a:gd name="connsiteY86" fmla="*/ 1481666 h 3225800"/>
                <a:gd name="connsiteX87" fmla="*/ 897466 w 3158066"/>
                <a:gd name="connsiteY87" fmla="*/ 1557866 h 3225800"/>
                <a:gd name="connsiteX88" fmla="*/ 821266 w 3158066"/>
                <a:gd name="connsiteY88" fmla="*/ 1608666 h 3225800"/>
                <a:gd name="connsiteX89" fmla="*/ 728133 w 3158066"/>
                <a:gd name="connsiteY89" fmla="*/ 1625600 h 3225800"/>
                <a:gd name="connsiteX90" fmla="*/ 567266 w 3158066"/>
                <a:gd name="connsiteY90" fmla="*/ 1684866 h 3225800"/>
                <a:gd name="connsiteX91" fmla="*/ 548684 w 3158066"/>
                <a:gd name="connsiteY91" fmla="*/ 1754250 h 3225800"/>
                <a:gd name="connsiteX92" fmla="*/ 628670 w 3158066"/>
                <a:gd name="connsiteY92" fmla="*/ 1947926 h 3225800"/>
                <a:gd name="connsiteX93" fmla="*/ 663918 w 3158066"/>
                <a:gd name="connsiteY93" fmla="*/ 2007260 h 3225800"/>
                <a:gd name="connsiteX94" fmla="*/ 702733 w 3158066"/>
                <a:gd name="connsiteY94" fmla="*/ 2125133 h 3225800"/>
                <a:gd name="connsiteX95" fmla="*/ 787399 w 3158066"/>
                <a:gd name="connsiteY95" fmla="*/ 2032000 h 3225800"/>
                <a:gd name="connsiteX96" fmla="*/ 1109133 w 3158066"/>
                <a:gd name="connsiteY96" fmla="*/ 2015066 h 3225800"/>
                <a:gd name="connsiteX97" fmla="*/ 1295400 w 3158066"/>
                <a:gd name="connsiteY97" fmla="*/ 2057400 h 3225800"/>
                <a:gd name="connsiteX98" fmla="*/ 1346200 w 3158066"/>
                <a:gd name="connsiteY98" fmla="*/ 2040466 h 3225800"/>
                <a:gd name="connsiteX99" fmla="*/ 1329267 w 3158066"/>
                <a:gd name="connsiteY99" fmla="*/ 2226733 h 3225800"/>
                <a:gd name="connsiteX100" fmla="*/ 1236133 w 3158066"/>
                <a:gd name="connsiteY100" fmla="*/ 2311400 h 3225800"/>
                <a:gd name="connsiteX101" fmla="*/ 948266 w 3158066"/>
                <a:gd name="connsiteY101" fmla="*/ 2438400 h 3225800"/>
                <a:gd name="connsiteX102" fmla="*/ 889000 w 3158066"/>
                <a:gd name="connsiteY102" fmla="*/ 2446866 h 3225800"/>
                <a:gd name="connsiteX103" fmla="*/ 601133 w 3158066"/>
                <a:gd name="connsiteY103" fmla="*/ 2497666 h 3225800"/>
                <a:gd name="connsiteX104" fmla="*/ 499533 w 3158066"/>
                <a:gd name="connsiteY104" fmla="*/ 2514600 h 3225800"/>
                <a:gd name="connsiteX105" fmla="*/ 412834 w 3158066"/>
                <a:gd name="connsiteY105" fmla="*/ 2611458 h 3225800"/>
                <a:gd name="connsiteX106" fmla="*/ 176784 w 3158066"/>
                <a:gd name="connsiteY106" fmla="*/ 2720848 h 3225800"/>
                <a:gd name="connsiteX107" fmla="*/ 186266 w 3158066"/>
                <a:gd name="connsiteY107" fmla="*/ 2997200 h 3225800"/>
                <a:gd name="connsiteX108" fmla="*/ 101600 w 3158066"/>
                <a:gd name="connsiteY108" fmla="*/ 3081866 h 3225800"/>
                <a:gd name="connsiteX109" fmla="*/ 0 w 3158066"/>
                <a:gd name="connsiteY109" fmla="*/ 3191933 h 3225800"/>
                <a:gd name="connsiteX0" fmla="*/ 0 w 3081866"/>
                <a:gd name="connsiteY0" fmla="*/ 3191933 h 3225800"/>
                <a:gd name="connsiteX1" fmla="*/ 118533 w 3081866"/>
                <a:gd name="connsiteY1" fmla="*/ 3225800 h 3225800"/>
                <a:gd name="connsiteX2" fmla="*/ 169333 w 3081866"/>
                <a:gd name="connsiteY2" fmla="*/ 3200400 h 3225800"/>
                <a:gd name="connsiteX3" fmla="*/ 270933 w 3081866"/>
                <a:gd name="connsiteY3" fmla="*/ 3132666 h 3225800"/>
                <a:gd name="connsiteX4" fmla="*/ 379984 w 3081866"/>
                <a:gd name="connsiteY4" fmla="*/ 3042581 h 3225800"/>
                <a:gd name="connsiteX5" fmla="*/ 536109 w 3081866"/>
                <a:gd name="connsiteY5" fmla="*/ 3075432 h 3225800"/>
                <a:gd name="connsiteX6" fmla="*/ 661077 w 3081866"/>
                <a:gd name="connsiteY6" fmla="*/ 3059514 h 3225800"/>
                <a:gd name="connsiteX7" fmla="*/ 889000 w 3081866"/>
                <a:gd name="connsiteY7" fmla="*/ 3132666 h 3225800"/>
                <a:gd name="connsiteX8" fmla="*/ 973666 w 3081866"/>
                <a:gd name="connsiteY8" fmla="*/ 3064933 h 3225800"/>
                <a:gd name="connsiteX9" fmla="*/ 1159933 w 3081866"/>
                <a:gd name="connsiteY9" fmla="*/ 3048000 h 3225800"/>
                <a:gd name="connsiteX10" fmla="*/ 1219200 w 3081866"/>
                <a:gd name="connsiteY10" fmla="*/ 3048000 h 3225800"/>
                <a:gd name="connsiteX11" fmla="*/ 1413933 w 3081866"/>
                <a:gd name="connsiteY11" fmla="*/ 3005666 h 3225800"/>
                <a:gd name="connsiteX12" fmla="*/ 1540933 w 3081866"/>
                <a:gd name="connsiteY12" fmla="*/ 2912533 h 3225800"/>
                <a:gd name="connsiteX13" fmla="*/ 1600200 w 3081866"/>
                <a:gd name="connsiteY13" fmla="*/ 2844800 h 3225800"/>
                <a:gd name="connsiteX14" fmla="*/ 1845733 w 3081866"/>
                <a:gd name="connsiteY14" fmla="*/ 2709333 h 3225800"/>
                <a:gd name="connsiteX15" fmla="*/ 2032000 w 3081866"/>
                <a:gd name="connsiteY15" fmla="*/ 2641600 h 3225800"/>
                <a:gd name="connsiteX16" fmla="*/ 2168016 w 3081866"/>
                <a:gd name="connsiteY16" fmla="*/ 2422346 h 3225800"/>
                <a:gd name="connsiteX17" fmla="*/ 2212109 w 3081866"/>
                <a:gd name="connsiteY17" fmla="*/ 2325034 h 3225800"/>
                <a:gd name="connsiteX18" fmla="*/ 2279951 w 3081866"/>
                <a:gd name="connsiteY18" fmla="*/ 2178463 h 3225800"/>
                <a:gd name="connsiteX19" fmla="*/ 2299414 w 3081866"/>
                <a:gd name="connsiteY19" fmla="*/ 2076862 h 3225800"/>
                <a:gd name="connsiteX20" fmla="*/ 2389210 w 3081866"/>
                <a:gd name="connsiteY20" fmla="*/ 2236603 h 3225800"/>
                <a:gd name="connsiteX21" fmla="*/ 2542814 w 3081866"/>
                <a:gd name="connsiteY21" fmla="*/ 2069846 h 3225800"/>
                <a:gd name="connsiteX22" fmla="*/ 2550995 w 3081866"/>
                <a:gd name="connsiteY22" fmla="*/ 1826051 h 3225800"/>
                <a:gd name="connsiteX23" fmla="*/ 2667000 w 3081866"/>
                <a:gd name="connsiteY23" fmla="*/ 1896533 h 3225800"/>
                <a:gd name="connsiteX24" fmla="*/ 2802466 w 3081866"/>
                <a:gd name="connsiteY24" fmla="*/ 1896533 h 3225800"/>
                <a:gd name="connsiteX25" fmla="*/ 2887133 w 3081866"/>
                <a:gd name="connsiteY25" fmla="*/ 1905000 h 3225800"/>
                <a:gd name="connsiteX26" fmla="*/ 2980266 w 3081866"/>
                <a:gd name="connsiteY26" fmla="*/ 1913466 h 3225800"/>
                <a:gd name="connsiteX27" fmla="*/ 3081866 w 3081866"/>
                <a:gd name="connsiteY27" fmla="*/ 1913466 h 3225800"/>
                <a:gd name="connsiteX28" fmla="*/ 2491232 w 3081866"/>
                <a:gd name="connsiteY28" fmla="*/ 1969346 h 3225800"/>
                <a:gd name="connsiteX29" fmla="*/ 3031066 w 3081866"/>
                <a:gd name="connsiteY29" fmla="*/ 1752600 h 3225800"/>
                <a:gd name="connsiteX30" fmla="*/ 2785533 w 3081866"/>
                <a:gd name="connsiteY30" fmla="*/ 1761066 h 3225800"/>
                <a:gd name="connsiteX31" fmla="*/ 2599266 w 3081866"/>
                <a:gd name="connsiteY31" fmla="*/ 1761066 h 3225800"/>
                <a:gd name="connsiteX32" fmla="*/ 2438400 w 3081866"/>
                <a:gd name="connsiteY32" fmla="*/ 1693333 h 3225800"/>
                <a:gd name="connsiteX33" fmla="*/ 2311400 w 3081866"/>
                <a:gd name="connsiteY33" fmla="*/ 1744133 h 3225800"/>
                <a:gd name="connsiteX34" fmla="*/ 2048933 w 3081866"/>
                <a:gd name="connsiteY34" fmla="*/ 1964266 h 3225800"/>
                <a:gd name="connsiteX35" fmla="*/ 1871133 w 3081866"/>
                <a:gd name="connsiteY35" fmla="*/ 2057400 h 3225800"/>
                <a:gd name="connsiteX36" fmla="*/ 1659466 w 3081866"/>
                <a:gd name="connsiteY36" fmla="*/ 2057400 h 3225800"/>
                <a:gd name="connsiteX37" fmla="*/ 1583266 w 3081866"/>
                <a:gd name="connsiteY37" fmla="*/ 2048933 h 3225800"/>
                <a:gd name="connsiteX38" fmla="*/ 1346200 w 3081866"/>
                <a:gd name="connsiteY38" fmla="*/ 1930400 h 3225800"/>
                <a:gd name="connsiteX39" fmla="*/ 1168400 w 3081866"/>
                <a:gd name="connsiteY39" fmla="*/ 1811866 h 3225800"/>
                <a:gd name="connsiteX40" fmla="*/ 1126066 w 3081866"/>
                <a:gd name="connsiteY40" fmla="*/ 1676400 h 3225800"/>
                <a:gd name="connsiteX41" fmla="*/ 1126066 w 3081866"/>
                <a:gd name="connsiteY41" fmla="*/ 1549400 h 3225800"/>
                <a:gd name="connsiteX42" fmla="*/ 1159933 w 3081866"/>
                <a:gd name="connsiteY42" fmla="*/ 1490133 h 3225800"/>
                <a:gd name="connsiteX43" fmla="*/ 1439333 w 3081866"/>
                <a:gd name="connsiteY43" fmla="*/ 1574800 h 3225800"/>
                <a:gd name="connsiteX44" fmla="*/ 1540933 w 3081866"/>
                <a:gd name="connsiteY44" fmla="*/ 1608666 h 3225800"/>
                <a:gd name="connsiteX45" fmla="*/ 1634066 w 3081866"/>
                <a:gd name="connsiteY45" fmla="*/ 1540933 h 3225800"/>
                <a:gd name="connsiteX46" fmla="*/ 1600200 w 3081866"/>
                <a:gd name="connsiteY46" fmla="*/ 1464733 h 3225800"/>
                <a:gd name="connsiteX47" fmla="*/ 1515533 w 3081866"/>
                <a:gd name="connsiteY47" fmla="*/ 1405466 h 3225800"/>
                <a:gd name="connsiteX48" fmla="*/ 1439333 w 3081866"/>
                <a:gd name="connsiteY48" fmla="*/ 1303866 h 3225800"/>
                <a:gd name="connsiteX49" fmla="*/ 1388533 w 3081866"/>
                <a:gd name="connsiteY49" fmla="*/ 1261533 h 3225800"/>
                <a:gd name="connsiteX50" fmla="*/ 1337733 w 3081866"/>
                <a:gd name="connsiteY50" fmla="*/ 1159933 h 3225800"/>
                <a:gd name="connsiteX51" fmla="*/ 1371600 w 3081866"/>
                <a:gd name="connsiteY51" fmla="*/ 1058333 h 3225800"/>
                <a:gd name="connsiteX52" fmla="*/ 1464733 w 3081866"/>
                <a:gd name="connsiteY52" fmla="*/ 973666 h 3225800"/>
                <a:gd name="connsiteX53" fmla="*/ 1617133 w 3081866"/>
                <a:gd name="connsiteY53" fmla="*/ 1032933 h 3225800"/>
                <a:gd name="connsiteX54" fmla="*/ 1761066 w 3081866"/>
                <a:gd name="connsiteY54" fmla="*/ 1016000 h 3225800"/>
                <a:gd name="connsiteX55" fmla="*/ 2192866 w 3081866"/>
                <a:gd name="connsiteY55" fmla="*/ 1083733 h 3225800"/>
                <a:gd name="connsiteX56" fmla="*/ 2311400 w 3081866"/>
                <a:gd name="connsiteY56" fmla="*/ 1109133 h 3225800"/>
                <a:gd name="connsiteX57" fmla="*/ 2438400 w 3081866"/>
                <a:gd name="connsiteY57" fmla="*/ 1049866 h 3225800"/>
                <a:gd name="connsiteX58" fmla="*/ 2523066 w 3081866"/>
                <a:gd name="connsiteY58" fmla="*/ 880533 h 3225800"/>
                <a:gd name="connsiteX59" fmla="*/ 2404533 w 3081866"/>
                <a:gd name="connsiteY59" fmla="*/ 753533 h 3225800"/>
                <a:gd name="connsiteX60" fmla="*/ 2286000 w 3081866"/>
                <a:gd name="connsiteY60" fmla="*/ 567266 h 3225800"/>
                <a:gd name="connsiteX61" fmla="*/ 2319866 w 3081866"/>
                <a:gd name="connsiteY61" fmla="*/ 406400 h 3225800"/>
                <a:gd name="connsiteX62" fmla="*/ 2463800 w 3081866"/>
                <a:gd name="connsiteY62" fmla="*/ 313266 h 3225800"/>
                <a:gd name="connsiteX63" fmla="*/ 2413000 w 3081866"/>
                <a:gd name="connsiteY63" fmla="*/ 211666 h 3225800"/>
                <a:gd name="connsiteX64" fmla="*/ 2336800 w 3081866"/>
                <a:gd name="connsiteY64" fmla="*/ 59266 h 3225800"/>
                <a:gd name="connsiteX65" fmla="*/ 2277533 w 3081866"/>
                <a:gd name="connsiteY65" fmla="*/ 0 h 3225800"/>
                <a:gd name="connsiteX66" fmla="*/ 2133600 w 3081866"/>
                <a:gd name="connsiteY66" fmla="*/ 16933 h 3225800"/>
                <a:gd name="connsiteX67" fmla="*/ 2065866 w 3081866"/>
                <a:gd name="connsiteY67" fmla="*/ 16933 h 3225800"/>
                <a:gd name="connsiteX68" fmla="*/ 1938866 w 3081866"/>
                <a:gd name="connsiteY68" fmla="*/ 42333 h 3225800"/>
                <a:gd name="connsiteX69" fmla="*/ 1845733 w 3081866"/>
                <a:gd name="connsiteY69" fmla="*/ 194733 h 3225800"/>
                <a:gd name="connsiteX70" fmla="*/ 1769533 w 3081866"/>
                <a:gd name="connsiteY70" fmla="*/ 203200 h 3225800"/>
                <a:gd name="connsiteX71" fmla="*/ 1676400 w 3081866"/>
                <a:gd name="connsiteY71" fmla="*/ 262466 h 3225800"/>
                <a:gd name="connsiteX72" fmla="*/ 1543643 w 3081866"/>
                <a:gd name="connsiteY72" fmla="*/ 177122 h 3225800"/>
                <a:gd name="connsiteX73" fmla="*/ 1456266 w 3081866"/>
                <a:gd name="connsiteY73" fmla="*/ 364066 h 3225800"/>
                <a:gd name="connsiteX74" fmla="*/ 1447799 w 3081866"/>
                <a:gd name="connsiteY74" fmla="*/ 448733 h 3225800"/>
                <a:gd name="connsiteX75" fmla="*/ 1312333 w 3081866"/>
                <a:gd name="connsiteY75" fmla="*/ 474133 h 3225800"/>
                <a:gd name="connsiteX76" fmla="*/ 1236133 w 3081866"/>
                <a:gd name="connsiteY76" fmla="*/ 524933 h 3225800"/>
                <a:gd name="connsiteX77" fmla="*/ 1151466 w 3081866"/>
                <a:gd name="connsiteY77" fmla="*/ 601132 h 3225800"/>
                <a:gd name="connsiteX78" fmla="*/ 973666 w 3081866"/>
                <a:gd name="connsiteY78" fmla="*/ 728133 h 3225800"/>
                <a:gd name="connsiteX79" fmla="*/ 973666 w 3081866"/>
                <a:gd name="connsiteY79" fmla="*/ 838200 h 3225800"/>
                <a:gd name="connsiteX80" fmla="*/ 1016000 w 3081866"/>
                <a:gd name="connsiteY80" fmla="*/ 1032933 h 3225800"/>
                <a:gd name="connsiteX81" fmla="*/ 1016000 w 3081866"/>
                <a:gd name="connsiteY81" fmla="*/ 1134533 h 3225800"/>
                <a:gd name="connsiteX82" fmla="*/ 801623 w 3081866"/>
                <a:gd name="connsiteY82" fmla="*/ 1107440 h 3225800"/>
                <a:gd name="connsiteX83" fmla="*/ 966553 w 3081866"/>
                <a:gd name="connsiteY83" fmla="*/ 1239859 h 3225800"/>
                <a:gd name="connsiteX84" fmla="*/ 965199 w 3081866"/>
                <a:gd name="connsiteY84" fmla="*/ 1405467 h 3225800"/>
                <a:gd name="connsiteX85" fmla="*/ 939799 w 3081866"/>
                <a:gd name="connsiteY85" fmla="*/ 1481666 h 3225800"/>
                <a:gd name="connsiteX86" fmla="*/ 897466 w 3081866"/>
                <a:gd name="connsiteY86" fmla="*/ 1557866 h 3225800"/>
                <a:gd name="connsiteX87" fmla="*/ 821266 w 3081866"/>
                <a:gd name="connsiteY87" fmla="*/ 1608666 h 3225800"/>
                <a:gd name="connsiteX88" fmla="*/ 728133 w 3081866"/>
                <a:gd name="connsiteY88" fmla="*/ 1625600 h 3225800"/>
                <a:gd name="connsiteX89" fmla="*/ 567266 w 3081866"/>
                <a:gd name="connsiteY89" fmla="*/ 1684866 h 3225800"/>
                <a:gd name="connsiteX90" fmla="*/ 548684 w 3081866"/>
                <a:gd name="connsiteY90" fmla="*/ 1754250 h 3225800"/>
                <a:gd name="connsiteX91" fmla="*/ 628670 w 3081866"/>
                <a:gd name="connsiteY91" fmla="*/ 1947926 h 3225800"/>
                <a:gd name="connsiteX92" fmla="*/ 663918 w 3081866"/>
                <a:gd name="connsiteY92" fmla="*/ 2007260 h 3225800"/>
                <a:gd name="connsiteX93" fmla="*/ 702733 w 3081866"/>
                <a:gd name="connsiteY93" fmla="*/ 2125133 h 3225800"/>
                <a:gd name="connsiteX94" fmla="*/ 787399 w 3081866"/>
                <a:gd name="connsiteY94" fmla="*/ 2032000 h 3225800"/>
                <a:gd name="connsiteX95" fmla="*/ 1109133 w 3081866"/>
                <a:gd name="connsiteY95" fmla="*/ 2015066 h 3225800"/>
                <a:gd name="connsiteX96" fmla="*/ 1295400 w 3081866"/>
                <a:gd name="connsiteY96" fmla="*/ 2057400 h 3225800"/>
                <a:gd name="connsiteX97" fmla="*/ 1346200 w 3081866"/>
                <a:gd name="connsiteY97" fmla="*/ 2040466 h 3225800"/>
                <a:gd name="connsiteX98" fmla="*/ 1329267 w 3081866"/>
                <a:gd name="connsiteY98" fmla="*/ 2226733 h 3225800"/>
                <a:gd name="connsiteX99" fmla="*/ 1236133 w 3081866"/>
                <a:gd name="connsiteY99" fmla="*/ 2311400 h 3225800"/>
                <a:gd name="connsiteX100" fmla="*/ 948266 w 3081866"/>
                <a:gd name="connsiteY100" fmla="*/ 2438400 h 3225800"/>
                <a:gd name="connsiteX101" fmla="*/ 889000 w 3081866"/>
                <a:gd name="connsiteY101" fmla="*/ 2446866 h 3225800"/>
                <a:gd name="connsiteX102" fmla="*/ 601133 w 3081866"/>
                <a:gd name="connsiteY102" fmla="*/ 2497666 h 3225800"/>
                <a:gd name="connsiteX103" fmla="*/ 499533 w 3081866"/>
                <a:gd name="connsiteY103" fmla="*/ 2514600 h 3225800"/>
                <a:gd name="connsiteX104" fmla="*/ 412834 w 3081866"/>
                <a:gd name="connsiteY104" fmla="*/ 2611458 h 3225800"/>
                <a:gd name="connsiteX105" fmla="*/ 176784 w 3081866"/>
                <a:gd name="connsiteY105" fmla="*/ 2720848 h 3225800"/>
                <a:gd name="connsiteX106" fmla="*/ 186266 w 3081866"/>
                <a:gd name="connsiteY106" fmla="*/ 2997200 h 3225800"/>
                <a:gd name="connsiteX107" fmla="*/ 101600 w 3081866"/>
                <a:gd name="connsiteY107" fmla="*/ 3081866 h 3225800"/>
                <a:gd name="connsiteX108" fmla="*/ 0 w 3081866"/>
                <a:gd name="connsiteY108" fmla="*/ 3191933 h 3225800"/>
                <a:gd name="connsiteX0" fmla="*/ 0 w 3031066"/>
                <a:gd name="connsiteY0" fmla="*/ 3191933 h 3225800"/>
                <a:gd name="connsiteX1" fmla="*/ 118533 w 3031066"/>
                <a:gd name="connsiteY1" fmla="*/ 3225800 h 3225800"/>
                <a:gd name="connsiteX2" fmla="*/ 169333 w 3031066"/>
                <a:gd name="connsiteY2" fmla="*/ 3200400 h 3225800"/>
                <a:gd name="connsiteX3" fmla="*/ 270933 w 3031066"/>
                <a:gd name="connsiteY3" fmla="*/ 3132666 h 3225800"/>
                <a:gd name="connsiteX4" fmla="*/ 379984 w 3031066"/>
                <a:gd name="connsiteY4" fmla="*/ 3042581 h 3225800"/>
                <a:gd name="connsiteX5" fmla="*/ 536109 w 3031066"/>
                <a:gd name="connsiteY5" fmla="*/ 3075432 h 3225800"/>
                <a:gd name="connsiteX6" fmla="*/ 661077 w 3031066"/>
                <a:gd name="connsiteY6" fmla="*/ 3059514 h 3225800"/>
                <a:gd name="connsiteX7" fmla="*/ 889000 w 3031066"/>
                <a:gd name="connsiteY7" fmla="*/ 3132666 h 3225800"/>
                <a:gd name="connsiteX8" fmla="*/ 973666 w 3031066"/>
                <a:gd name="connsiteY8" fmla="*/ 3064933 h 3225800"/>
                <a:gd name="connsiteX9" fmla="*/ 1159933 w 3031066"/>
                <a:gd name="connsiteY9" fmla="*/ 3048000 h 3225800"/>
                <a:gd name="connsiteX10" fmla="*/ 1219200 w 3031066"/>
                <a:gd name="connsiteY10" fmla="*/ 3048000 h 3225800"/>
                <a:gd name="connsiteX11" fmla="*/ 1413933 w 3031066"/>
                <a:gd name="connsiteY11" fmla="*/ 3005666 h 3225800"/>
                <a:gd name="connsiteX12" fmla="*/ 1540933 w 3031066"/>
                <a:gd name="connsiteY12" fmla="*/ 2912533 h 3225800"/>
                <a:gd name="connsiteX13" fmla="*/ 1600200 w 3031066"/>
                <a:gd name="connsiteY13" fmla="*/ 2844800 h 3225800"/>
                <a:gd name="connsiteX14" fmla="*/ 1845733 w 3031066"/>
                <a:gd name="connsiteY14" fmla="*/ 2709333 h 3225800"/>
                <a:gd name="connsiteX15" fmla="*/ 2032000 w 3031066"/>
                <a:gd name="connsiteY15" fmla="*/ 2641600 h 3225800"/>
                <a:gd name="connsiteX16" fmla="*/ 2168016 w 3031066"/>
                <a:gd name="connsiteY16" fmla="*/ 2422346 h 3225800"/>
                <a:gd name="connsiteX17" fmla="*/ 2212109 w 3031066"/>
                <a:gd name="connsiteY17" fmla="*/ 2325034 h 3225800"/>
                <a:gd name="connsiteX18" fmla="*/ 2279951 w 3031066"/>
                <a:gd name="connsiteY18" fmla="*/ 2178463 h 3225800"/>
                <a:gd name="connsiteX19" fmla="*/ 2299414 w 3031066"/>
                <a:gd name="connsiteY19" fmla="*/ 2076862 h 3225800"/>
                <a:gd name="connsiteX20" fmla="*/ 2389210 w 3031066"/>
                <a:gd name="connsiteY20" fmla="*/ 2236603 h 3225800"/>
                <a:gd name="connsiteX21" fmla="*/ 2542814 w 3031066"/>
                <a:gd name="connsiteY21" fmla="*/ 2069846 h 3225800"/>
                <a:gd name="connsiteX22" fmla="*/ 2550995 w 3031066"/>
                <a:gd name="connsiteY22" fmla="*/ 1826051 h 3225800"/>
                <a:gd name="connsiteX23" fmla="*/ 2667000 w 3031066"/>
                <a:gd name="connsiteY23" fmla="*/ 1896533 h 3225800"/>
                <a:gd name="connsiteX24" fmla="*/ 2802466 w 3031066"/>
                <a:gd name="connsiteY24" fmla="*/ 1896533 h 3225800"/>
                <a:gd name="connsiteX25" fmla="*/ 2887133 w 3031066"/>
                <a:gd name="connsiteY25" fmla="*/ 1905000 h 3225800"/>
                <a:gd name="connsiteX26" fmla="*/ 2980266 w 3031066"/>
                <a:gd name="connsiteY26" fmla="*/ 1913466 h 3225800"/>
                <a:gd name="connsiteX27" fmla="*/ 2491232 w 3031066"/>
                <a:gd name="connsiteY27" fmla="*/ 1969346 h 3225800"/>
                <a:gd name="connsiteX28" fmla="*/ 3031066 w 3031066"/>
                <a:gd name="connsiteY28" fmla="*/ 1752600 h 3225800"/>
                <a:gd name="connsiteX29" fmla="*/ 2785533 w 3031066"/>
                <a:gd name="connsiteY29" fmla="*/ 1761066 h 3225800"/>
                <a:gd name="connsiteX30" fmla="*/ 2599266 w 3031066"/>
                <a:gd name="connsiteY30" fmla="*/ 1761066 h 3225800"/>
                <a:gd name="connsiteX31" fmla="*/ 2438400 w 3031066"/>
                <a:gd name="connsiteY31" fmla="*/ 1693333 h 3225800"/>
                <a:gd name="connsiteX32" fmla="*/ 2311400 w 3031066"/>
                <a:gd name="connsiteY32" fmla="*/ 1744133 h 3225800"/>
                <a:gd name="connsiteX33" fmla="*/ 2048933 w 3031066"/>
                <a:gd name="connsiteY33" fmla="*/ 1964266 h 3225800"/>
                <a:gd name="connsiteX34" fmla="*/ 1871133 w 3031066"/>
                <a:gd name="connsiteY34" fmla="*/ 2057400 h 3225800"/>
                <a:gd name="connsiteX35" fmla="*/ 1659466 w 3031066"/>
                <a:gd name="connsiteY35" fmla="*/ 2057400 h 3225800"/>
                <a:gd name="connsiteX36" fmla="*/ 1583266 w 3031066"/>
                <a:gd name="connsiteY36" fmla="*/ 2048933 h 3225800"/>
                <a:gd name="connsiteX37" fmla="*/ 1346200 w 3031066"/>
                <a:gd name="connsiteY37" fmla="*/ 1930400 h 3225800"/>
                <a:gd name="connsiteX38" fmla="*/ 1168400 w 3031066"/>
                <a:gd name="connsiteY38" fmla="*/ 1811866 h 3225800"/>
                <a:gd name="connsiteX39" fmla="*/ 1126066 w 3031066"/>
                <a:gd name="connsiteY39" fmla="*/ 1676400 h 3225800"/>
                <a:gd name="connsiteX40" fmla="*/ 1126066 w 3031066"/>
                <a:gd name="connsiteY40" fmla="*/ 1549400 h 3225800"/>
                <a:gd name="connsiteX41" fmla="*/ 1159933 w 3031066"/>
                <a:gd name="connsiteY41" fmla="*/ 1490133 h 3225800"/>
                <a:gd name="connsiteX42" fmla="*/ 1439333 w 3031066"/>
                <a:gd name="connsiteY42" fmla="*/ 1574800 h 3225800"/>
                <a:gd name="connsiteX43" fmla="*/ 1540933 w 3031066"/>
                <a:gd name="connsiteY43" fmla="*/ 1608666 h 3225800"/>
                <a:gd name="connsiteX44" fmla="*/ 1634066 w 3031066"/>
                <a:gd name="connsiteY44" fmla="*/ 1540933 h 3225800"/>
                <a:gd name="connsiteX45" fmla="*/ 1600200 w 3031066"/>
                <a:gd name="connsiteY45" fmla="*/ 1464733 h 3225800"/>
                <a:gd name="connsiteX46" fmla="*/ 1515533 w 3031066"/>
                <a:gd name="connsiteY46" fmla="*/ 1405466 h 3225800"/>
                <a:gd name="connsiteX47" fmla="*/ 1439333 w 3031066"/>
                <a:gd name="connsiteY47" fmla="*/ 1303866 h 3225800"/>
                <a:gd name="connsiteX48" fmla="*/ 1388533 w 3031066"/>
                <a:gd name="connsiteY48" fmla="*/ 1261533 h 3225800"/>
                <a:gd name="connsiteX49" fmla="*/ 1337733 w 3031066"/>
                <a:gd name="connsiteY49" fmla="*/ 1159933 h 3225800"/>
                <a:gd name="connsiteX50" fmla="*/ 1371600 w 3031066"/>
                <a:gd name="connsiteY50" fmla="*/ 1058333 h 3225800"/>
                <a:gd name="connsiteX51" fmla="*/ 1464733 w 3031066"/>
                <a:gd name="connsiteY51" fmla="*/ 973666 h 3225800"/>
                <a:gd name="connsiteX52" fmla="*/ 1617133 w 3031066"/>
                <a:gd name="connsiteY52" fmla="*/ 1032933 h 3225800"/>
                <a:gd name="connsiteX53" fmla="*/ 1761066 w 3031066"/>
                <a:gd name="connsiteY53" fmla="*/ 1016000 h 3225800"/>
                <a:gd name="connsiteX54" fmla="*/ 2192866 w 3031066"/>
                <a:gd name="connsiteY54" fmla="*/ 1083733 h 3225800"/>
                <a:gd name="connsiteX55" fmla="*/ 2311400 w 3031066"/>
                <a:gd name="connsiteY55" fmla="*/ 1109133 h 3225800"/>
                <a:gd name="connsiteX56" fmla="*/ 2438400 w 3031066"/>
                <a:gd name="connsiteY56" fmla="*/ 1049866 h 3225800"/>
                <a:gd name="connsiteX57" fmla="*/ 2523066 w 3031066"/>
                <a:gd name="connsiteY57" fmla="*/ 880533 h 3225800"/>
                <a:gd name="connsiteX58" fmla="*/ 2404533 w 3031066"/>
                <a:gd name="connsiteY58" fmla="*/ 753533 h 3225800"/>
                <a:gd name="connsiteX59" fmla="*/ 2286000 w 3031066"/>
                <a:gd name="connsiteY59" fmla="*/ 567266 h 3225800"/>
                <a:gd name="connsiteX60" fmla="*/ 2319866 w 3031066"/>
                <a:gd name="connsiteY60" fmla="*/ 406400 h 3225800"/>
                <a:gd name="connsiteX61" fmla="*/ 2463800 w 3031066"/>
                <a:gd name="connsiteY61" fmla="*/ 313266 h 3225800"/>
                <a:gd name="connsiteX62" fmla="*/ 2413000 w 3031066"/>
                <a:gd name="connsiteY62" fmla="*/ 211666 h 3225800"/>
                <a:gd name="connsiteX63" fmla="*/ 2336800 w 3031066"/>
                <a:gd name="connsiteY63" fmla="*/ 59266 h 3225800"/>
                <a:gd name="connsiteX64" fmla="*/ 2277533 w 3031066"/>
                <a:gd name="connsiteY64" fmla="*/ 0 h 3225800"/>
                <a:gd name="connsiteX65" fmla="*/ 2133600 w 3031066"/>
                <a:gd name="connsiteY65" fmla="*/ 16933 h 3225800"/>
                <a:gd name="connsiteX66" fmla="*/ 2065866 w 3031066"/>
                <a:gd name="connsiteY66" fmla="*/ 16933 h 3225800"/>
                <a:gd name="connsiteX67" fmla="*/ 1938866 w 3031066"/>
                <a:gd name="connsiteY67" fmla="*/ 42333 h 3225800"/>
                <a:gd name="connsiteX68" fmla="*/ 1845733 w 3031066"/>
                <a:gd name="connsiteY68" fmla="*/ 194733 h 3225800"/>
                <a:gd name="connsiteX69" fmla="*/ 1769533 w 3031066"/>
                <a:gd name="connsiteY69" fmla="*/ 203200 h 3225800"/>
                <a:gd name="connsiteX70" fmla="*/ 1676400 w 3031066"/>
                <a:gd name="connsiteY70" fmla="*/ 262466 h 3225800"/>
                <a:gd name="connsiteX71" fmla="*/ 1543643 w 3031066"/>
                <a:gd name="connsiteY71" fmla="*/ 177122 h 3225800"/>
                <a:gd name="connsiteX72" fmla="*/ 1456266 w 3031066"/>
                <a:gd name="connsiteY72" fmla="*/ 364066 h 3225800"/>
                <a:gd name="connsiteX73" fmla="*/ 1447799 w 3031066"/>
                <a:gd name="connsiteY73" fmla="*/ 448733 h 3225800"/>
                <a:gd name="connsiteX74" fmla="*/ 1312333 w 3031066"/>
                <a:gd name="connsiteY74" fmla="*/ 474133 h 3225800"/>
                <a:gd name="connsiteX75" fmla="*/ 1236133 w 3031066"/>
                <a:gd name="connsiteY75" fmla="*/ 524933 h 3225800"/>
                <a:gd name="connsiteX76" fmla="*/ 1151466 w 3031066"/>
                <a:gd name="connsiteY76" fmla="*/ 601132 h 3225800"/>
                <a:gd name="connsiteX77" fmla="*/ 973666 w 3031066"/>
                <a:gd name="connsiteY77" fmla="*/ 728133 h 3225800"/>
                <a:gd name="connsiteX78" fmla="*/ 973666 w 3031066"/>
                <a:gd name="connsiteY78" fmla="*/ 838200 h 3225800"/>
                <a:gd name="connsiteX79" fmla="*/ 1016000 w 3031066"/>
                <a:gd name="connsiteY79" fmla="*/ 1032933 h 3225800"/>
                <a:gd name="connsiteX80" fmla="*/ 1016000 w 3031066"/>
                <a:gd name="connsiteY80" fmla="*/ 1134533 h 3225800"/>
                <a:gd name="connsiteX81" fmla="*/ 801623 w 3031066"/>
                <a:gd name="connsiteY81" fmla="*/ 1107440 h 3225800"/>
                <a:gd name="connsiteX82" fmla="*/ 966553 w 3031066"/>
                <a:gd name="connsiteY82" fmla="*/ 1239859 h 3225800"/>
                <a:gd name="connsiteX83" fmla="*/ 965199 w 3031066"/>
                <a:gd name="connsiteY83" fmla="*/ 1405467 h 3225800"/>
                <a:gd name="connsiteX84" fmla="*/ 939799 w 3031066"/>
                <a:gd name="connsiteY84" fmla="*/ 1481666 h 3225800"/>
                <a:gd name="connsiteX85" fmla="*/ 897466 w 3031066"/>
                <a:gd name="connsiteY85" fmla="*/ 1557866 h 3225800"/>
                <a:gd name="connsiteX86" fmla="*/ 821266 w 3031066"/>
                <a:gd name="connsiteY86" fmla="*/ 1608666 h 3225800"/>
                <a:gd name="connsiteX87" fmla="*/ 728133 w 3031066"/>
                <a:gd name="connsiteY87" fmla="*/ 1625600 h 3225800"/>
                <a:gd name="connsiteX88" fmla="*/ 567266 w 3031066"/>
                <a:gd name="connsiteY88" fmla="*/ 1684866 h 3225800"/>
                <a:gd name="connsiteX89" fmla="*/ 548684 w 3031066"/>
                <a:gd name="connsiteY89" fmla="*/ 1754250 h 3225800"/>
                <a:gd name="connsiteX90" fmla="*/ 628670 w 3031066"/>
                <a:gd name="connsiteY90" fmla="*/ 1947926 h 3225800"/>
                <a:gd name="connsiteX91" fmla="*/ 663918 w 3031066"/>
                <a:gd name="connsiteY91" fmla="*/ 2007260 h 3225800"/>
                <a:gd name="connsiteX92" fmla="*/ 702733 w 3031066"/>
                <a:gd name="connsiteY92" fmla="*/ 2125133 h 3225800"/>
                <a:gd name="connsiteX93" fmla="*/ 787399 w 3031066"/>
                <a:gd name="connsiteY93" fmla="*/ 2032000 h 3225800"/>
                <a:gd name="connsiteX94" fmla="*/ 1109133 w 3031066"/>
                <a:gd name="connsiteY94" fmla="*/ 2015066 h 3225800"/>
                <a:gd name="connsiteX95" fmla="*/ 1295400 w 3031066"/>
                <a:gd name="connsiteY95" fmla="*/ 2057400 h 3225800"/>
                <a:gd name="connsiteX96" fmla="*/ 1346200 w 3031066"/>
                <a:gd name="connsiteY96" fmla="*/ 2040466 h 3225800"/>
                <a:gd name="connsiteX97" fmla="*/ 1329267 w 3031066"/>
                <a:gd name="connsiteY97" fmla="*/ 2226733 h 3225800"/>
                <a:gd name="connsiteX98" fmla="*/ 1236133 w 3031066"/>
                <a:gd name="connsiteY98" fmla="*/ 2311400 h 3225800"/>
                <a:gd name="connsiteX99" fmla="*/ 948266 w 3031066"/>
                <a:gd name="connsiteY99" fmla="*/ 2438400 h 3225800"/>
                <a:gd name="connsiteX100" fmla="*/ 889000 w 3031066"/>
                <a:gd name="connsiteY100" fmla="*/ 2446866 h 3225800"/>
                <a:gd name="connsiteX101" fmla="*/ 601133 w 3031066"/>
                <a:gd name="connsiteY101" fmla="*/ 2497666 h 3225800"/>
                <a:gd name="connsiteX102" fmla="*/ 499533 w 3031066"/>
                <a:gd name="connsiteY102" fmla="*/ 2514600 h 3225800"/>
                <a:gd name="connsiteX103" fmla="*/ 412834 w 3031066"/>
                <a:gd name="connsiteY103" fmla="*/ 2611458 h 3225800"/>
                <a:gd name="connsiteX104" fmla="*/ 176784 w 3031066"/>
                <a:gd name="connsiteY104" fmla="*/ 2720848 h 3225800"/>
                <a:gd name="connsiteX105" fmla="*/ 186266 w 3031066"/>
                <a:gd name="connsiteY105" fmla="*/ 2997200 h 3225800"/>
                <a:gd name="connsiteX106" fmla="*/ 101600 w 3031066"/>
                <a:gd name="connsiteY106" fmla="*/ 3081866 h 3225800"/>
                <a:gd name="connsiteX107" fmla="*/ 0 w 3031066"/>
                <a:gd name="connsiteY107" fmla="*/ 3191933 h 3225800"/>
                <a:gd name="connsiteX0" fmla="*/ 0 w 2980266"/>
                <a:gd name="connsiteY0" fmla="*/ 3191933 h 3225800"/>
                <a:gd name="connsiteX1" fmla="*/ 118533 w 2980266"/>
                <a:gd name="connsiteY1" fmla="*/ 3225800 h 3225800"/>
                <a:gd name="connsiteX2" fmla="*/ 169333 w 2980266"/>
                <a:gd name="connsiteY2" fmla="*/ 3200400 h 3225800"/>
                <a:gd name="connsiteX3" fmla="*/ 270933 w 2980266"/>
                <a:gd name="connsiteY3" fmla="*/ 3132666 h 3225800"/>
                <a:gd name="connsiteX4" fmla="*/ 379984 w 2980266"/>
                <a:gd name="connsiteY4" fmla="*/ 3042581 h 3225800"/>
                <a:gd name="connsiteX5" fmla="*/ 536109 w 2980266"/>
                <a:gd name="connsiteY5" fmla="*/ 3075432 h 3225800"/>
                <a:gd name="connsiteX6" fmla="*/ 661077 w 2980266"/>
                <a:gd name="connsiteY6" fmla="*/ 3059514 h 3225800"/>
                <a:gd name="connsiteX7" fmla="*/ 889000 w 2980266"/>
                <a:gd name="connsiteY7" fmla="*/ 3132666 h 3225800"/>
                <a:gd name="connsiteX8" fmla="*/ 973666 w 2980266"/>
                <a:gd name="connsiteY8" fmla="*/ 3064933 h 3225800"/>
                <a:gd name="connsiteX9" fmla="*/ 1159933 w 2980266"/>
                <a:gd name="connsiteY9" fmla="*/ 3048000 h 3225800"/>
                <a:gd name="connsiteX10" fmla="*/ 1219200 w 2980266"/>
                <a:gd name="connsiteY10" fmla="*/ 3048000 h 3225800"/>
                <a:gd name="connsiteX11" fmla="*/ 1413933 w 2980266"/>
                <a:gd name="connsiteY11" fmla="*/ 3005666 h 3225800"/>
                <a:gd name="connsiteX12" fmla="*/ 1540933 w 2980266"/>
                <a:gd name="connsiteY12" fmla="*/ 2912533 h 3225800"/>
                <a:gd name="connsiteX13" fmla="*/ 1600200 w 2980266"/>
                <a:gd name="connsiteY13" fmla="*/ 2844800 h 3225800"/>
                <a:gd name="connsiteX14" fmla="*/ 1845733 w 2980266"/>
                <a:gd name="connsiteY14" fmla="*/ 2709333 h 3225800"/>
                <a:gd name="connsiteX15" fmla="*/ 2032000 w 2980266"/>
                <a:gd name="connsiteY15" fmla="*/ 2641600 h 3225800"/>
                <a:gd name="connsiteX16" fmla="*/ 2168016 w 2980266"/>
                <a:gd name="connsiteY16" fmla="*/ 2422346 h 3225800"/>
                <a:gd name="connsiteX17" fmla="*/ 2212109 w 2980266"/>
                <a:gd name="connsiteY17" fmla="*/ 2325034 h 3225800"/>
                <a:gd name="connsiteX18" fmla="*/ 2279951 w 2980266"/>
                <a:gd name="connsiteY18" fmla="*/ 2178463 h 3225800"/>
                <a:gd name="connsiteX19" fmla="*/ 2299414 w 2980266"/>
                <a:gd name="connsiteY19" fmla="*/ 2076862 h 3225800"/>
                <a:gd name="connsiteX20" fmla="*/ 2389210 w 2980266"/>
                <a:gd name="connsiteY20" fmla="*/ 2236603 h 3225800"/>
                <a:gd name="connsiteX21" fmla="*/ 2542814 w 2980266"/>
                <a:gd name="connsiteY21" fmla="*/ 2069846 h 3225800"/>
                <a:gd name="connsiteX22" fmla="*/ 2550995 w 2980266"/>
                <a:gd name="connsiteY22" fmla="*/ 1826051 h 3225800"/>
                <a:gd name="connsiteX23" fmla="*/ 2667000 w 2980266"/>
                <a:gd name="connsiteY23" fmla="*/ 1896533 h 3225800"/>
                <a:gd name="connsiteX24" fmla="*/ 2802466 w 2980266"/>
                <a:gd name="connsiteY24" fmla="*/ 1896533 h 3225800"/>
                <a:gd name="connsiteX25" fmla="*/ 2887133 w 2980266"/>
                <a:gd name="connsiteY25" fmla="*/ 1905000 h 3225800"/>
                <a:gd name="connsiteX26" fmla="*/ 2980266 w 2980266"/>
                <a:gd name="connsiteY26" fmla="*/ 1913466 h 3225800"/>
                <a:gd name="connsiteX27" fmla="*/ 2491232 w 2980266"/>
                <a:gd name="connsiteY27" fmla="*/ 1969346 h 3225800"/>
                <a:gd name="connsiteX28" fmla="*/ 2785533 w 2980266"/>
                <a:gd name="connsiteY28" fmla="*/ 1761066 h 3225800"/>
                <a:gd name="connsiteX29" fmla="*/ 2599266 w 2980266"/>
                <a:gd name="connsiteY29" fmla="*/ 1761066 h 3225800"/>
                <a:gd name="connsiteX30" fmla="*/ 2438400 w 2980266"/>
                <a:gd name="connsiteY30" fmla="*/ 1693333 h 3225800"/>
                <a:gd name="connsiteX31" fmla="*/ 2311400 w 2980266"/>
                <a:gd name="connsiteY31" fmla="*/ 1744133 h 3225800"/>
                <a:gd name="connsiteX32" fmla="*/ 2048933 w 2980266"/>
                <a:gd name="connsiteY32" fmla="*/ 1964266 h 3225800"/>
                <a:gd name="connsiteX33" fmla="*/ 1871133 w 2980266"/>
                <a:gd name="connsiteY33" fmla="*/ 2057400 h 3225800"/>
                <a:gd name="connsiteX34" fmla="*/ 1659466 w 2980266"/>
                <a:gd name="connsiteY34" fmla="*/ 2057400 h 3225800"/>
                <a:gd name="connsiteX35" fmla="*/ 1583266 w 2980266"/>
                <a:gd name="connsiteY35" fmla="*/ 2048933 h 3225800"/>
                <a:gd name="connsiteX36" fmla="*/ 1346200 w 2980266"/>
                <a:gd name="connsiteY36" fmla="*/ 1930400 h 3225800"/>
                <a:gd name="connsiteX37" fmla="*/ 1168400 w 2980266"/>
                <a:gd name="connsiteY37" fmla="*/ 1811866 h 3225800"/>
                <a:gd name="connsiteX38" fmla="*/ 1126066 w 2980266"/>
                <a:gd name="connsiteY38" fmla="*/ 1676400 h 3225800"/>
                <a:gd name="connsiteX39" fmla="*/ 1126066 w 2980266"/>
                <a:gd name="connsiteY39" fmla="*/ 1549400 h 3225800"/>
                <a:gd name="connsiteX40" fmla="*/ 1159933 w 2980266"/>
                <a:gd name="connsiteY40" fmla="*/ 1490133 h 3225800"/>
                <a:gd name="connsiteX41" fmla="*/ 1439333 w 2980266"/>
                <a:gd name="connsiteY41" fmla="*/ 1574800 h 3225800"/>
                <a:gd name="connsiteX42" fmla="*/ 1540933 w 2980266"/>
                <a:gd name="connsiteY42" fmla="*/ 1608666 h 3225800"/>
                <a:gd name="connsiteX43" fmla="*/ 1634066 w 2980266"/>
                <a:gd name="connsiteY43" fmla="*/ 1540933 h 3225800"/>
                <a:gd name="connsiteX44" fmla="*/ 1600200 w 2980266"/>
                <a:gd name="connsiteY44" fmla="*/ 1464733 h 3225800"/>
                <a:gd name="connsiteX45" fmla="*/ 1515533 w 2980266"/>
                <a:gd name="connsiteY45" fmla="*/ 1405466 h 3225800"/>
                <a:gd name="connsiteX46" fmla="*/ 1439333 w 2980266"/>
                <a:gd name="connsiteY46" fmla="*/ 1303866 h 3225800"/>
                <a:gd name="connsiteX47" fmla="*/ 1388533 w 2980266"/>
                <a:gd name="connsiteY47" fmla="*/ 1261533 h 3225800"/>
                <a:gd name="connsiteX48" fmla="*/ 1337733 w 2980266"/>
                <a:gd name="connsiteY48" fmla="*/ 1159933 h 3225800"/>
                <a:gd name="connsiteX49" fmla="*/ 1371600 w 2980266"/>
                <a:gd name="connsiteY49" fmla="*/ 1058333 h 3225800"/>
                <a:gd name="connsiteX50" fmla="*/ 1464733 w 2980266"/>
                <a:gd name="connsiteY50" fmla="*/ 973666 h 3225800"/>
                <a:gd name="connsiteX51" fmla="*/ 1617133 w 2980266"/>
                <a:gd name="connsiteY51" fmla="*/ 1032933 h 3225800"/>
                <a:gd name="connsiteX52" fmla="*/ 1761066 w 2980266"/>
                <a:gd name="connsiteY52" fmla="*/ 1016000 h 3225800"/>
                <a:gd name="connsiteX53" fmla="*/ 2192866 w 2980266"/>
                <a:gd name="connsiteY53" fmla="*/ 1083733 h 3225800"/>
                <a:gd name="connsiteX54" fmla="*/ 2311400 w 2980266"/>
                <a:gd name="connsiteY54" fmla="*/ 1109133 h 3225800"/>
                <a:gd name="connsiteX55" fmla="*/ 2438400 w 2980266"/>
                <a:gd name="connsiteY55" fmla="*/ 1049866 h 3225800"/>
                <a:gd name="connsiteX56" fmla="*/ 2523066 w 2980266"/>
                <a:gd name="connsiteY56" fmla="*/ 880533 h 3225800"/>
                <a:gd name="connsiteX57" fmla="*/ 2404533 w 2980266"/>
                <a:gd name="connsiteY57" fmla="*/ 753533 h 3225800"/>
                <a:gd name="connsiteX58" fmla="*/ 2286000 w 2980266"/>
                <a:gd name="connsiteY58" fmla="*/ 567266 h 3225800"/>
                <a:gd name="connsiteX59" fmla="*/ 2319866 w 2980266"/>
                <a:gd name="connsiteY59" fmla="*/ 406400 h 3225800"/>
                <a:gd name="connsiteX60" fmla="*/ 2463800 w 2980266"/>
                <a:gd name="connsiteY60" fmla="*/ 313266 h 3225800"/>
                <a:gd name="connsiteX61" fmla="*/ 2413000 w 2980266"/>
                <a:gd name="connsiteY61" fmla="*/ 211666 h 3225800"/>
                <a:gd name="connsiteX62" fmla="*/ 2336800 w 2980266"/>
                <a:gd name="connsiteY62" fmla="*/ 59266 h 3225800"/>
                <a:gd name="connsiteX63" fmla="*/ 2277533 w 2980266"/>
                <a:gd name="connsiteY63" fmla="*/ 0 h 3225800"/>
                <a:gd name="connsiteX64" fmla="*/ 2133600 w 2980266"/>
                <a:gd name="connsiteY64" fmla="*/ 16933 h 3225800"/>
                <a:gd name="connsiteX65" fmla="*/ 2065866 w 2980266"/>
                <a:gd name="connsiteY65" fmla="*/ 16933 h 3225800"/>
                <a:gd name="connsiteX66" fmla="*/ 1938866 w 2980266"/>
                <a:gd name="connsiteY66" fmla="*/ 42333 h 3225800"/>
                <a:gd name="connsiteX67" fmla="*/ 1845733 w 2980266"/>
                <a:gd name="connsiteY67" fmla="*/ 194733 h 3225800"/>
                <a:gd name="connsiteX68" fmla="*/ 1769533 w 2980266"/>
                <a:gd name="connsiteY68" fmla="*/ 203200 h 3225800"/>
                <a:gd name="connsiteX69" fmla="*/ 1676400 w 2980266"/>
                <a:gd name="connsiteY69" fmla="*/ 262466 h 3225800"/>
                <a:gd name="connsiteX70" fmla="*/ 1543643 w 2980266"/>
                <a:gd name="connsiteY70" fmla="*/ 177122 h 3225800"/>
                <a:gd name="connsiteX71" fmla="*/ 1456266 w 2980266"/>
                <a:gd name="connsiteY71" fmla="*/ 364066 h 3225800"/>
                <a:gd name="connsiteX72" fmla="*/ 1447799 w 2980266"/>
                <a:gd name="connsiteY72" fmla="*/ 448733 h 3225800"/>
                <a:gd name="connsiteX73" fmla="*/ 1312333 w 2980266"/>
                <a:gd name="connsiteY73" fmla="*/ 474133 h 3225800"/>
                <a:gd name="connsiteX74" fmla="*/ 1236133 w 2980266"/>
                <a:gd name="connsiteY74" fmla="*/ 524933 h 3225800"/>
                <a:gd name="connsiteX75" fmla="*/ 1151466 w 2980266"/>
                <a:gd name="connsiteY75" fmla="*/ 601132 h 3225800"/>
                <a:gd name="connsiteX76" fmla="*/ 973666 w 2980266"/>
                <a:gd name="connsiteY76" fmla="*/ 728133 h 3225800"/>
                <a:gd name="connsiteX77" fmla="*/ 973666 w 2980266"/>
                <a:gd name="connsiteY77" fmla="*/ 838200 h 3225800"/>
                <a:gd name="connsiteX78" fmla="*/ 1016000 w 2980266"/>
                <a:gd name="connsiteY78" fmla="*/ 1032933 h 3225800"/>
                <a:gd name="connsiteX79" fmla="*/ 1016000 w 2980266"/>
                <a:gd name="connsiteY79" fmla="*/ 1134533 h 3225800"/>
                <a:gd name="connsiteX80" fmla="*/ 801623 w 2980266"/>
                <a:gd name="connsiteY80" fmla="*/ 1107440 h 3225800"/>
                <a:gd name="connsiteX81" fmla="*/ 966553 w 2980266"/>
                <a:gd name="connsiteY81" fmla="*/ 1239859 h 3225800"/>
                <a:gd name="connsiteX82" fmla="*/ 965199 w 2980266"/>
                <a:gd name="connsiteY82" fmla="*/ 1405467 h 3225800"/>
                <a:gd name="connsiteX83" fmla="*/ 939799 w 2980266"/>
                <a:gd name="connsiteY83" fmla="*/ 1481666 h 3225800"/>
                <a:gd name="connsiteX84" fmla="*/ 897466 w 2980266"/>
                <a:gd name="connsiteY84" fmla="*/ 1557866 h 3225800"/>
                <a:gd name="connsiteX85" fmla="*/ 821266 w 2980266"/>
                <a:gd name="connsiteY85" fmla="*/ 1608666 h 3225800"/>
                <a:gd name="connsiteX86" fmla="*/ 728133 w 2980266"/>
                <a:gd name="connsiteY86" fmla="*/ 1625600 h 3225800"/>
                <a:gd name="connsiteX87" fmla="*/ 567266 w 2980266"/>
                <a:gd name="connsiteY87" fmla="*/ 1684866 h 3225800"/>
                <a:gd name="connsiteX88" fmla="*/ 548684 w 2980266"/>
                <a:gd name="connsiteY88" fmla="*/ 1754250 h 3225800"/>
                <a:gd name="connsiteX89" fmla="*/ 628670 w 2980266"/>
                <a:gd name="connsiteY89" fmla="*/ 1947926 h 3225800"/>
                <a:gd name="connsiteX90" fmla="*/ 663918 w 2980266"/>
                <a:gd name="connsiteY90" fmla="*/ 2007260 h 3225800"/>
                <a:gd name="connsiteX91" fmla="*/ 702733 w 2980266"/>
                <a:gd name="connsiteY91" fmla="*/ 2125133 h 3225800"/>
                <a:gd name="connsiteX92" fmla="*/ 787399 w 2980266"/>
                <a:gd name="connsiteY92" fmla="*/ 2032000 h 3225800"/>
                <a:gd name="connsiteX93" fmla="*/ 1109133 w 2980266"/>
                <a:gd name="connsiteY93" fmla="*/ 2015066 h 3225800"/>
                <a:gd name="connsiteX94" fmla="*/ 1295400 w 2980266"/>
                <a:gd name="connsiteY94" fmla="*/ 2057400 h 3225800"/>
                <a:gd name="connsiteX95" fmla="*/ 1346200 w 2980266"/>
                <a:gd name="connsiteY95" fmla="*/ 2040466 h 3225800"/>
                <a:gd name="connsiteX96" fmla="*/ 1329267 w 2980266"/>
                <a:gd name="connsiteY96" fmla="*/ 2226733 h 3225800"/>
                <a:gd name="connsiteX97" fmla="*/ 1236133 w 2980266"/>
                <a:gd name="connsiteY97" fmla="*/ 2311400 h 3225800"/>
                <a:gd name="connsiteX98" fmla="*/ 948266 w 2980266"/>
                <a:gd name="connsiteY98" fmla="*/ 2438400 h 3225800"/>
                <a:gd name="connsiteX99" fmla="*/ 889000 w 2980266"/>
                <a:gd name="connsiteY99" fmla="*/ 2446866 h 3225800"/>
                <a:gd name="connsiteX100" fmla="*/ 601133 w 2980266"/>
                <a:gd name="connsiteY100" fmla="*/ 2497666 h 3225800"/>
                <a:gd name="connsiteX101" fmla="*/ 499533 w 2980266"/>
                <a:gd name="connsiteY101" fmla="*/ 2514600 h 3225800"/>
                <a:gd name="connsiteX102" fmla="*/ 412834 w 2980266"/>
                <a:gd name="connsiteY102" fmla="*/ 2611458 h 3225800"/>
                <a:gd name="connsiteX103" fmla="*/ 176784 w 2980266"/>
                <a:gd name="connsiteY103" fmla="*/ 2720848 h 3225800"/>
                <a:gd name="connsiteX104" fmla="*/ 186266 w 2980266"/>
                <a:gd name="connsiteY104" fmla="*/ 2997200 h 3225800"/>
                <a:gd name="connsiteX105" fmla="*/ 101600 w 2980266"/>
                <a:gd name="connsiteY105" fmla="*/ 3081866 h 3225800"/>
                <a:gd name="connsiteX106" fmla="*/ 0 w 2980266"/>
                <a:gd name="connsiteY106" fmla="*/ 3191933 h 3225800"/>
                <a:gd name="connsiteX0" fmla="*/ 0 w 2887133"/>
                <a:gd name="connsiteY0" fmla="*/ 3191933 h 3225800"/>
                <a:gd name="connsiteX1" fmla="*/ 118533 w 2887133"/>
                <a:gd name="connsiteY1" fmla="*/ 3225800 h 3225800"/>
                <a:gd name="connsiteX2" fmla="*/ 169333 w 2887133"/>
                <a:gd name="connsiteY2" fmla="*/ 3200400 h 3225800"/>
                <a:gd name="connsiteX3" fmla="*/ 270933 w 2887133"/>
                <a:gd name="connsiteY3" fmla="*/ 3132666 h 3225800"/>
                <a:gd name="connsiteX4" fmla="*/ 379984 w 2887133"/>
                <a:gd name="connsiteY4" fmla="*/ 3042581 h 3225800"/>
                <a:gd name="connsiteX5" fmla="*/ 536109 w 2887133"/>
                <a:gd name="connsiteY5" fmla="*/ 3075432 h 3225800"/>
                <a:gd name="connsiteX6" fmla="*/ 661077 w 2887133"/>
                <a:gd name="connsiteY6" fmla="*/ 3059514 h 3225800"/>
                <a:gd name="connsiteX7" fmla="*/ 889000 w 2887133"/>
                <a:gd name="connsiteY7" fmla="*/ 3132666 h 3225800"/>
                <a:gd name="connsiteX8" fmla="*/ 973666 w 2887133"/>
                <a:gd name="connsiteY8" fmla="*/ 3064933 h 3225800"/>
                <a:gd name="connsiteX9" fmla="*/ 1159933 w 2887133"/>
                <a:gd name="connsiteY9" fmla="*/ 3048000 h 3225800"/>
                <a:gd name="connsiteX10" fmla="*/ 1219200 w 2887133"/>
                <a:gd name="connsiteY10" fmla="*/ 3048000 h 3225800"/>
                <a:gd name="connsiteX11" fmla="*/ 1413933 w 2887133"/>
                <a:gd name="connsiteY11" fmla="*/ 3005666 h 3225800"/>
                <a:gd name="connsiteX12" fmla="*/ 1540933 w 2887133"/>
                <a:gd name="connsiteY12" fmla="*/ 2912533 h 3225800"/>
                <a:gd name="connsiteX13" fmla="*/ 1600200 w 2887133"/>
                <a:gd name="connsiteY13" fmla="*/ 2844800 h 3225800"/>
                <a:gd name="connsiteX14" fmla="*/ 1845733 w 2887133"/>
                <a:gd name="connsiteY14" fmla="*/ 2709333 h 3225800"/>
                <a:gd name="connsiteX15" fmla="*/ 2032000 w 2887133"/>
                <a:gd name="connsiteY15" fmla="*/ 2641600 h 3225800"/>
                <a:gd name="connsiteX16" fmla="*/ 2168016 w 2887133"/>
                <a:gd name="connsiteY16" fmla="*/ 2422346 h 3225800"/>
                <a:gd name="connsiteX17" fmla="*/ 2212109 w 2887133"/>
                <a:gd name="connsiteY17" fmla="*/ 2325034 h 3225800"/>
                <a:gd name="connsiteX18" fmla="*/ 2279951 w 2887133"/>
                <a:gd name="connsiteY18" fmla="*/ 2178463 h 3225800"/>
                <a:gd name="connsiteX19" fmla="*/ 2299414 w 2887133"/>
                <a:gd name="connsiteY19" fmla="*/ 2076862 h 3225800"/>
                <a:gd name="connsiteX20" fmla="*/ 2389210 w 2887133"/>
                <a:gd name="connsiteY20" fmla="*/ 2236603 h 3225800"/>
                <a:gd name="connsiteX21" fmla="*/ 2542814 w 2887133"/>
                <a:gd name="connsiteY21" fmla="*/ 2069846 h 3225800"/>
                <a:gd name="connsiteX22" fmla="*/ 2550995 w 2887133"/>
                <a:gd name="connsiteY22" fmla="*/ 1826051 h 3225800"/>
                <a:gd name="connsiteX23" fmla="*/ 2667000 w 2887133"/>
                <a:gd name="connsiteY23" fmla="*/ 1896533 h 3225800"/>
                <a:gd name="connsiteX24" fmla="*/ 2802466 w 2887133"/>
                <a:gd name="connsiteY24" fmla="*/ 1896533 h 3225800"/>
                <a:gd name="connsiteX25" fmla="*/ 2887133 w 2887133"/>
                <a:gd name="connsiteY25" fmla="*/ 1905000 h 3225800"/>
                <a:gd name="connsiteX26" fmla="*/ 2491232 w 2887133"/>
                <a:gd name="connsiteY26" fmla="*/ 1969346 h 3225800"/>
                <a:gd name="connsiteX27" fmla="*/ 2785533 w 2887133"/>
                <a:gd name="connsiteY27" fmla="*/ 1761066 h 3225800"/>
                <a:gd name="connsiteX28" fmla="*/ 2599266 w 2887133"/>
                <a:gd name="connsiteY28" fmla="*/ 1761066 h 3225800"/>
                <a:gd name="connsiteX29" fmla="*/ 2438400 w 2887133"/>
                <a:gd name="connsiteY29" fmla="*/ 1693333 h 3225800"/>
                <a:gd name="connsiteX30" fmla="*/ 2311400 w 2887133"/>
                <a:gd name="connsiteY30" fmla="*/ 1744133 h 3225800"/>
                <a:gd name="connsiteX31" fmla="*/ 2048933 w 2887133"/>
                <a:gd name="connsiteY31" fmla="*/ 1964266 h 3225800"/>
                <a:gd name="connsiteX32" fmla="*/ 1871133 w 2887133"/>
                <a:gd name="connsiteY32" fmla="*/ 2057400 h 3225800"/>
                <a:gd name="connsiteX33" fmla="*/ 1659466 w 2887133"/>
                <a:gd name="connsiteY33" fmla="*/ 2057400 h 3225800"/>
                <a:gd name="connsiteX34" fmla="*/ 1583266 w 2887133"/>
                <a:gd name="connsiteY34" fmla="*/ 2048933 h 3225800"/>
                <a:gd name="connsiteX35" fmla="*/ 1346200 w 2887133"/>
                <a:gd name="connsiteY35" fmla="*/ 1930400 h 3225800"/>
                <a:gd name="connsiteX36" fmla="*/ 1168400 w 2887133"/>
                <a:gd name="connsiteY36" fmla="*/ 1811866 h 3225800"/>
                <a:gd name="connsiteX37" fmla="*/ 1126066 w 2887133"/>
                <a:gd name="connsiteY37" fmla="*/ 1676400 h 3225800"/>
                <a:gd name="connsiteX38" fmla="*/ 1126066 w 2887133"/>
                <a:gd name="connsiteY38" fmla="*/ 1549400 h 3225800"/>
                <a:gd name="connsiteX39" fmla="*/ 1159933 w 2887133"/>
                <a:gd name="connsiteY39" fmla="*/ 1490133 h 3225800"/>
                <a:gd name="connsiteX40" fmla="*/ 1439333 w 2887133"/>
                <a:gd name="connsiteY40" fmla="*/ 1574800 h 3225800"/>
                <a:gd name="connsiteX41" fmla="*/ 1540933 w 2887133"/>
                <a:gd name="connsiteY41" fmla="*/ 1608666 h 3225800"/>
                <a:gd name="connsiteX42" fmla="*/ 1634066 w 2887133"/>
                <a:gd name="connsiteY42" fmla="*/ 1540933 h 3225800"/>
                <a:gd name="connsiteX43" fmla="*/ 1600200 w 2887133"/>
                <a:gd name="connsiteY43" fmla="*/ 1464733 h 3225800"/>
                <a:gd name="connsiteX44" fmla="*/ 1515533 w 2887133"/>
                <a:gd name="connsiteY44" fmla="*/ 1405466 h 3225800"/>
                <a:gd name="connsiteX45" fmla="*/ 1439333 w 2887133"/>
                <a:gd name="connsiteY45" fmla="*/ 1303866 h 3225800"/>
                <a:gd name="connsiteX46" fmla="*/ 1388533 w 2887133"/>
                <a:gd name="connsiteY46" fmla="*/ 1261533 h 3225800"/>
                <a:gd name="connsiteX47" fmla="*/ 1337733 w 2887133"/>
                <a:gd name="connsiteY47" fmla="*/ 1159933 h 3225800"/>
                <a:gd name="connsiteX48" fmla="*/ 1371600 w 2887133"/>
                <a:gd name="connsiteY48" fmla="*/ 1058333 h 3225800"/>
                <a:gd name="connsiteX49" fmla="*/ 1464733 w 2887133"/>
                <a:gd name="connsiteY49" fmla="*/ 973666 h 3225800"/>
                <a:gd name="connsiteX50" fmla="*/ 1617133 w 2887133"/>
                <a:gd name="connsiteY50" fmla="*/ 1032933 h 3225800"/>
                <a:gd name="connsiteX51" fmla="*/ 1761066 w 2887133"/>
                <a:gd name="connsiteY51" fmla="*/ 1016000 h 3225800"/>
                <a:gd name="connsiteX52" fmla="*/ 2192866 w 2887133"/>
                <a:gd name="connsiteY52" fmla="*/ 1083733 h 3225800"/>
                <a:gd name="connsiteX53" fmla="*/ 2311400 w 2887133"/>
                <a:gd name="connsiteY53" fmla="*/ 1109133 h 3225800"/>
                <a:gd name="connsiteX54" fmla="*/ 2438400 w 2887133"/>
                <a:gd name="connsiteY54" fmla="*/ 1049866 h 3225800"/>
                <a:gd name="connsiteX55" fmla="*/ 2523066 w 2887133"/>
                <a:gd name="connsiteY55" fmla="*/ 880533 h 3225800"/>
                <a:gd name="connsiteX56" fmla="*/ 2404533 w 2887133"/>
                <a:gd name="connsiteY56" fmla="*/ 753533 h 3225800"/>
                <a:gd name="connsiteX57" fmla="*/ 2286000 w 2887133"/>
                <a:gd name="connsiteY57" fmla="*/ 567266 h 3225800"/>
                <a:gd name="connsiteX58" fmla="*/ 2319866 w 2887133"/>
                <a:gd name="connsiteY58" fmla="*/ 406400 h 3225800"/>
                <a:gd name="connsiteX59" fmla="*/ 2463800 w 2887133"/>
                <a:gd name="connsiteY59" fmla="*/ 313266 h 3225800"/>
                <a:gd name="connsiteX60" fmla="*/ 2413000 w 2887133"/>
                <a:gd name="connsiteY60" fmla="*/ 211666 h 3225800"/>
                <a:gd name="connsiteX61" fmla="*/ 2336800 w 2887133"/>
                <a:gd name="connsiteY61" fmla="*/ 59266 h 3225800"/>
                <a:gd name="connsiteX62" fmla="*/ 2277533 w 2887133"/>
                <a:gd name="connsiteY62" fmla="*/ 0 h 3225800"/>
                <a:gd name="connsiteX63" fmla="*/ 2133600 w 2887133"/>
                <a:gd name="connsiteY63" fmla="*/ 16933 h 3225800"/>
                <a:gd name="connsiteX64" fmla="*/ 2065866 w 2887133"/>
                <a:gd name="connsiteY64" fmla="*/ 16933 h 3225800"/>
                <a:gd name="connsiteX65" fmla="*/ 1938866 w 2887133"/>
                <a:gd name="connsiteY65" fmla="*/ 42333 h 3225800"/>
                <a:gd name="connsiteX66" fmla="*/ 1845733 w 2887133"/>
                <a:gd name="connsiteY66" fmla="*/ 194733 h 3225800"/>
                <a:gd name="connsiteX67" fmla="*/ 1769533 w 2887133"/>
                <a:gd name="connsiteY67" fmla="*/ 203200 h 3225800"/>
                <a:gd name="connsiteX68" fmla="*/ 1676400 w 2887133"/>
                <a:gd name="connsiteY68" fmla="*/ 262466 h 3225800"/>
                <a:gd name="connsiteX69" fmla="*/ 1543643 w 2887133"/>
                <a:gd name="connsiteY69" fmla="*/ 177122 h 3225800"/>
                <a:gd name="connsiteX70" fmla="*/ 1456266 w 2887133"/>
                <a:gd name="connsiteY70" fmla="*/ 364066 h 3225800"/>
                <a:gd name="connsiteX71" fmla="*/ 1447799 w 2887133"/>
                <a:gd name="connsiteY71" fmla="*/ 448733 h 3225800"/>
                <a:gd name="connsiteX72" fmla="*/ 1312333 w 2887133"/>
                <a:gd name="connsiteY72" fmla="*/ 474133 h 3225800"/>
                <a:gd name="connsiteX73" fmla="*/ 1236133 w 2887133"/>
                <a:gd name="connsiteY73" fmla="*/ 524933 h 3225800"/>
                <a:gd name="connsiteX74" fmla="*/ 1151466 w 2887133"/>
                <a:gd name="connsiteY74" fmla="*/ 601132 h 3225800"/>
                <a:gd name="connsiteX75" fmla="*/ 973666 w 2887133"/>
                <a:gd name="connsiteY75" fmla="*/ 728133 h 3225800"/>
                <a:gd name="connsiteX76" fmla="*/ 973666 w 2887133"/>
                <a:gd name="connsiteY76" fmla="*/ 838200 h 3225800"/>
                <a:gd name="connsiteX77" fmla="*/ 1016000 w 2887133"/>
                <a:gd name="connsiteY77" fmla="*/ 1032933 h 3225800"/>
                <a:gd name="connsiteX78" fmla="*/ 1016000 w 2887133"/>
                <a:gd name="connsiteY78" fmla="*/ 1134533 h 3225800"/>
                <a:gd name="connsiteX79" fmla="*/ 801623 w 2887133"/>
                <a:gd name="connsiteY79" fmla="*/ 1107440 h 3225800"/>
                <a:gd name="connsiteX80" fmla="*/ 966553 w 2887133"/>
                <a:gd name="connsiteY80" fmla="*/ 1239859 h 3225800"/>
                <a:gd name="connsiteX81" fmla="*/ 965199 w 2887133"/>
                <a:gd name="connsiteY81" fmla="*/ 1405467 h 3225800"/>
                <a:gd name="connsiteX82" fmla="*/ 939799 w 2887133"/>
                <a:gd name="connsiteY82" fmla="*/ 1481666 h 3225800"/>
                <a:gd name="connsiteX83" fmla="*/ 897466 w 2887133"/>
                <a:gd name="connsiteY83" fmla="*/ 1557866 h 3225800"/>
                <a:gd name="connsiteX84" fmla="*/ 821266 w 2887133"/>
                <a:gd name="connsiteY84" fmla="*/ 1608666 h 3225800"/>
                <a:gd name="connsiteX85" fmla="*/ 728133 w 2887133"/>
                <a:gd name="connsiteY85" fmla="*/ 1625600 h 3225800"/>
                <a:gd name="connsiteX86" fmla="*/ 567266 w 2887133"/>
                <a:gd name="connsiteY86" fmla="*/ 1684866 h 3225800"/>
                <a:gd name="connsiteX87" fmla="*/ 548684 w 2887133"/>
                <a:gd name="connsiteY87" fmla="*/ 1754250 h 3225800"/>
                <a:gd name="connsiteX88" fmla="*/ 628670 w 2887133"/>
                <a:gd name="connsiteY88" fmla="*/ 1947926 h 3225800"/>
                <a:gd name="connsiteX89" fmla="*/ 663918 w 2887133"/>
                <a:gd name="connsiteY89" fmla="*/ 2007260 h 3225800"/>
                <a:gd name="connsiteX90" fmla="*/ 702733 w 2887133"/>
                <a:gd name="connsiteY90" fmla="*/ 2125133 h 3225800"/>
                <a:gd name="connsiteX91" fmla="*/ 787399 w 2887133"/>
                <a:gd name="connsiteY91" fmla="*/ 2032000 h 3225800"/>
                <a:gd name="connsiteX92" fmla="*/ 1109133 w 2887133"/>
                <a:gd name="connsiteY92" fmla="*/ 2015066 h 3225800"/>
                <a:gd name="connsiteX93" fmla="*/ 1295400 w 2887133"/>
                <a:gd name="connsiteY93" fmla="*/ 2057400 h 3225800"/>
                <a:gd name="connsiteX94" fmla="*/ 1346200 w 2887133"/>
                <a:gd name="connsiteY94" fmla="*/ 2040466 h 3225800"/>
                <a:gd name="connsiteX95" fmla="*/ 1329267 w 2887133"/>
                <a:gd name="connsiteY95" fmla="*/ 2226733 h 3225800"/>
                <a:gd name="connsiteX96" fmla="*/ 1236133 w 2887133"/>
                <a:gd name="connsiteY96" fmla="*/ 2311400 h 3225800"/>
                <a:gd name="connsiteX97" fmla="*/ 948266 w 2887133"/>
                <a:gd name="connsiteY97" fmla="*/ 2438400 h 3225800"/>
                <a:gd name="connsiteX98" fmla="*/ 889000 w 2887133"/>
                <a:gd name="connsiteY98" fmla="*/ 2446866 h 3225800"/>
                <a:gd name="connsiteX99" fmla="*/ 601133 w 2887133"/>
                <a:gd name="connsiteY99" fmla="*/ 2497666 h 3225800"/>
                <a:gd name="connsiteX100" fmla="*/ 499533 w 2887133"/>
                <a:gd name="connsiteY100" fmla="*/ 2514600 h 3225800"/>
                <a:gd name="connsiteX101" fmla="*/ 412834 w 2887133"/>
                <a:gd name="connsiteY101" fmla="*/ 2611458 h 3225800"/>
                <a:gd name="connsiteX102" fmla="*/ 176784 w 2887133"/>
                <a:gd name="connsiteY102" fmla="*/ 2720848 h 3225800"/>
                <a:gd name="connsiteX103" fmla="*/ 186266 w 2887133"/>
                <a:gd name="connsiteY103" fmla="*/ 2997200 h 3225800"/>
                <a:gd name="connsiteX104" fmla="*/ 101600 w 2887133"/>
                <a:gd name="connsiteY104" fmla="*/ 3081866 h 3225800"/>
                <a:gd name="connsiteX105" fmla="*/ 0 w 2887133"/>
                <a:gd name="connsiteY105" fmla="*/ 3191933 h 3225800"/>
                <a:gd name="connsiteX0" fmla="*/ 0 w 2802466"/>
                <a:gd name="connsiteY0" fmla="*/ 3191933 h 3225800"/>
                <a:gd name="connsiteX1" fmla="*/ 118533 w 2802466"/>
                <a:gd name="connsiteY1" fmla="*/ 3225800 h 3225800"/>
                <a:gd name="connsiteX2" fmla="*/ 169333 w 2802466"/>
                <a:gd name="connsiteY2" fmla="*/ 3200400 h 3225800"/>
                <a:gd name="connsiteX3" fmla="*/ 270933 w 2802466"/>
                <a:gd name="connsiteY3" fmla="*/ 3132666 h 3225800"/>
                <a:gd name="connsiteX4" fmla="*/ 379984 w 2802466"/>
                <a:gd name="connsiteY4" fmla="*/ 3042581 h 3225800"/>
                <a:gd name="connsiteX5" fmla="*/ 536109 w 2802466"/>
                <a:gd name="connsiteY5" fmla="*/ 3075432 h 3225800"/>
                <a:gd name="connsiteX6" fmla="*/ 661077 w 2802466"/>
                <a:gd name="connsiteY6" fmla="*/ 3059514 h 3225800"/>
                <a:gd name="connsiteX7" fmla="*/ 889000 w 2802466"/>
                <a:gd name="connsiteY7" fmla="*/ 3132666 h 3225800"/>
                <a:gd name="connsiteX8" fmla="*/ 973666 w 2802466"/>
                <a:gd name="connsiteY8" fmla="*/ 3064933 h 3225800"/>
                <a:gd name="connsiteX9" fmla="*/ 1159933 w 2802466"/>
                <a:gd name="connsiteY9" fmla="*/ 3048000 h 3225800"/>
                <a:gd name="connsiteX10" fmla="*/ 1219200 w 2802466"/>
                <a:gd name="connsiteY10" fmla="*/ 3048000 h 3225800"/>
                <a:gd name="connsiteX11" fmla="*/ 1413933 w 2802466"/>
                <a:gd name="connsiteY11" fmla="*/ 3005666 h 3225800"/>
                <a:gd name="connsiteX12" fmla="*/ 1540933 w 2802466"/>
                <a:gd name="connsiteY12" fmla="*/ 2912533 h 3225800"/>
                <a:gd name="connsiteX13" fmla="*/ 1600200 w 2802466"/>
                <a:gd name="connsiteY13" fmla="*/ 2844800 h 3225800"/>
                <a:gd name="connsiteX14" fmla="*/ 1845733 w 2802466"/>
                <a:gd name="connsiteY14" fmla="*/ 2709333 h 3225800"/>
                <a:gd name="connsiteX15" fmla="*/ 2032000 w 2802466"/>
                <a:gd name="connsiteY15" fmla="*/ 2641600 h 3225800"/>
                <a:gd name="connsiteX16" fmla="*/ 2168016 w 2802466"/>
                <a:gd name="connsiteY16" fmla="*/ 2422346 h 3225800"/>
                <a:gd name="connsiteX17" fmla="*/ 2212109 w 2802466"/>
                <a:gd name="connsiteY17" fmla="*/ 2325034 h 3225800"/>
                <a:gd name="connsiteX18" fmla="*/ 2279951 w 2802466"/>
                <a:gd name="connsiteY18" fmla="*/ 2178463 h 3225800"/>
                <a:gd name="connsiteX19" fmla="*/ 2299414 w 2802466"/>
                <a:gd name="connsiteY19" fmla="*/ 2076862 h 3225800"/>
                <a:gd name="connsiteX20" fmla="*/ 2389210 w 2802466"/>
                <a:gd name="connsiteY20" fmla="*/ 2236603 h 3225800"/>
                <a:gd name="connsiteX21" fmla="*/ 2542814 w 2802466"/>
                <a:gd name="connsiteY21" fmla="*/ 2069846 h 3225800"/>
                <a:gd name="connsiteX22" fmla="*/ 2550995 w 2802466"/>
                <a:gd name="connsiteY22" fmla="*/ 1826051 h 3225800"/>
                <a:gd name="connsiteX23" fmla="*/ 2667000 w 2802466"/>
                <a:gd name="connsiteY23" fmla="*/ 1896533 h 3225800"/>
                <a:gd name="connsiteX24" fmla="*/ 2802466 w 2802466"/>
                <a:gd name="connsiteY24" fmla="*/ 1896533 h 3225800"/>
                <a:gd name="connsiteX25" fmla="*/ 2491232 w 2802466"/>
                <a:gd name="connsiteY25" fmla="*/ 1969346 h 3225800"/>
                <a:gd name="connsiteX26" fmla="*/ 2785533 w 2802466"/>
                <a:gd name="connsiteY26" fmla="*/ 1761066 h 3225800"/>
                <a:gd name="connsiteX27" fmla="*/ 2599266 w 2802466"/>
                <a:gd name="connsiteY27" fmla="*/ 1761066 h 3225800"/>
                <a:gd name="connsiteX28" fmla="*/ 2438400 w 2802466"/>
                <a:gd name="connsiteY28" fmla="*/ 1693333 h 3225800"/>
                <a:gd name="connsiteX29" fmla="*/ 2311400 w 2802466"/>
                <a:gd name="connsiteY29" fmla="*/ 1744133 h 3225800"/>
                <a:gd name="connsiteX30" fmla="*/ 2048933 w 2802466"/>
                <a:gd name="connsiteY30" fmla="*/ 1964266 h 3225800"/>
                <a:gd name="connsiteX31" fmla="*/ 1871133 w 2802466"/>
                <a:gd name="connsiteY31" fmla="*/ 2057400 h 3225800"/>
                <a:gd name="connsiteX32" fmla="*/ 1659466 w 2802466"/>
                <a:gd name="connsiteY32" fmla="*/ 2057400 h 3225800"/>
                <a:gd name="connsiteX33" fmla="*/ 1583266 w 2802466"/>
                <a:gd name="connsiteY33" fmla="*/ 2048933 h 3225800"/>
                <a:gd name="connsiteX34" fmla="*/ 1346200 w 2802466"/>
                <a:gd name="connsiteY34" fmla="*/ 1930400 h 3225800"/>
                <a:gd name="connsiteX35" fmla="*/ 1168400 w 2802466"/>
                <a:gd name="connsiteY35" fmla="*/ 1811866 h 3225800"/>
                <a:gd name="connsiteX36" fmla="*/ 1126066 w 2802466"/>
                <a:gd name="connsiteY36" fmla="*/ 1676400 h 3225800"/>
                <a:gd name="connsiteX37" fmla="*/ 1126066 w 2802466"/>
                <a:gd name="connsiteY37" fmla="*/ 1549400 h 3225800"/>
                <a:gd name="connsiteX38" fmla="*/ 1159933 w 2802466"/>
                <a:gd name="connsiteY38" fmla="*/ 1490133 h 3225800"/>
                <a:gd name="connsiteX39" fmla="*/ 1439333 w 2802466"/>
                <a:gd name="connsiteY39" fmla="*/ 1574800 h 3225800"/>
                <a:gd name="connsiteX40" fmla="*/ 1540933 w 2802466"/>
                <a:gd name="connsiteY40" fmla="*/ 1608666 h 3225800"/>
                <a:gd name="connsiteX41" fmla="*/ 1634066 w 2802466"/>
                <a:gd name="connsiteY41" fmla="*/ 1540933 h 3225800"/>
                <a:gd name="connsiteX42" fmla="*/ 1600200 w 2802466"/>
                <a:gd name="connsiteY42" fmla="*/ 1464733 h 3225800"/>
                <a:gd name="connsiteX43" fmla="*/ 1515533 w 2802466"/>
                <a:gd name="connsiteY43" fmla="*/ 1405466 h 3225800"/>
                <a:gd name="connsiteX44" fmla="*/ 1439333 w 2802466"/>
                <a:gd name="connsiteY44" fmla="*/ 1303866 h 3225800"/>
                <a:gd name="connsiteX45" fmla="*/ 1388533 w 2802466"/>
                <a:gd name="connsiteY45" fmla="*/ 1261533 h 3225800"/>
                <a:gd name="connsiteX46" fmla="*/ 1337733 w 2802466"/>
                <a:gd name="connsiteY46" fmla="*/ 1159933 h 3225800"/>
                <a:gd name="connsiteX47" fmla="*/ 1371600 w 2802466"/>
                <a:gd name="connsiteY47" fmla="*/ 1058333 h 3225800"/>
                <a:gd name="connsiteX48" fmla="*/ 1464733 w 2802466"/>
                <a:gd name="connsiteY48" fmla="*/ 973666 h 3225800"/>
                <a:gd name="connsiteX49" fmla="*/ 1617133 w 2802466"/>
                <a:gd name="connsiteY49" fmla="*/ 1032933 h 3225800"/>
                <a:gd name="connsiteX50" fmla="*/ 1761066 w 2802466"/>
                <a:gd name="connsiteY50" fmla="*/ 1016000 h 3225800"/>
                <a:gd name="connsiteX51" fmla="*/ 2192866 w 2802466"/>
                <a:gd name="connsiteY51" fmla="*/ 1083733 h 3225800"/>
                <a:gd name="connsiteX52" fmla="*/ 2311400 w 2802466"/>
                <a:gd name="connsiteY52" fmla="*/ 1109133 h 3225800"/>
                <a:gd name="connsiteX53" fmla="*/ 2438400 w 2802466"/>
                <a:gd name="connsiteY53" fmla="*/ 1049866 h 3225800"/>
                <a:gd name="connsiteX54" fmla="*/ 2523066 w 2802466"/>
                <a:gd name="connsiteY54" fmla="*/ 880533 h 3225800"/>
                <a:gd name="connsiteX55" fmla="*/ 2404533 w 2802466"/>
                <a:gd name="connsiteY55" fmla="*/ 753533 h 3225800"/>
                <a:gd name="connsiteX56" fmla="*/ 2286000 w 2802466"/>
                <a:gd name="connsiteY56" fmla="*/ 567266 h 3225800"/>
                <a:gd name="connsiteX57" fmla="*/ 2319866 w 2802466"/>
                <a:gd name="connsiteY57" fmla="*/ 406400 h 3225800"/>
                <a:gd name="connsiteX58" fmla="*/ 2463800 w 2802466"/>
                <a:gd name="connsiteY58" fmla="*/ 313266 h 3225800"/>
                <a:gd name="connsiteX59" fmla="*/ 2413000 w 2802466"/>
                <a:gd name="connsiteY59" fmla="*/ 211666 h 3225800"/>
                <a:gd name="connsiteX60" fmla="*/ 2336800 w 2802466"/>
                <a:gd name="connsiteY60" fmla="*/ 59266 h 3225800"/>
                <a:gd name="connsiteX61" fmla="*/ 2277533 w 2802466"/>
                <a:gd name="connsiteY61" fmla="*/ 0 h 3225800"/>
                <a:gd name="connsiteX62" fmla="*/ 2133600 w 2802466"/>
                <a:gd name="connsiteY62" fmla="*/ 16933 h 3225800"/>
                <a:gd name="connsiteX63" fmla="*/ 2065866 w 2802466"/>
                <a:gd name="connsiteY63" fmla="*/ 16933 h 3225800"/>
                <a:gd name="connsiteX64" fmla="*/ 1938866 w 2802466"/>
                <a:gd name="connsiteY64" fmla="*/ 42333 h 3225800"/>
                <a:gd name="connsiteX65" fmla="*/ 1845733 w 2802466"/>
                <a:gd name="connsiteY65" fmla="*/ 194733 h 3225800"/>
                <a:gd name="connsiteX66" fmla="*/ 1769533 w 2802466"/>
                <a:gd name="connsiteY66" fmla="*/ 203200 h 3225800"/>
                <a:gd name="connsiteX67" fmla="*/ 1676400 w 2802466"/>
                <a:gd name="connsiteY67" fmla="*/ 262466 h 3225800"/>
                <a:gd name="connsiteX68" fmla="*/ 1543643 w 2802466"/>
                <a:gd name="connsiteY68" fmla="*/ 177122 h 3225800"/>
                <a:gd name="connsiteX69" fmla="*/ 1456266 w 2802466"/>
                <a:gd name="connsiteY69" fmla="*/ 364066 h 3225800"/>
                <a:gd name="connsiteX70" fmla="*/ 1447799 w 2802466"/>
                <a:gd name="connsiteY70" fmla="*/ 448733 h 3225800"/>
                <a:gd name="connsiteX71" fmla="*/ 1312333 w 2802466"/>
                <a:gd name="connsiteY71" fmla="*/ 474133 h 3225800"/>
                <a:gd name="connsiteX72" fmla="*/ 1236133 w 2802466"/>
                <a:gd name="connsiteY72" fmla="*/ 524933 h 3225800"/>
                <a:gd name="connsiteX73" fmla="*/ 1151466 w 2802466"/>
                <a:gd name="connsiteY73" fmla="*/ 601132 h 3225800"/>
                <a:gd name="connsiteX74" fmla="*/ 973666 w 2802466"/>
                <a:gd name="connsiteY74" fmla="*/ 728133 h 3225800"/>
                <a:gd name="connsiteX75" fmla="*/ 973666 w 2802466"/>
                <a:gd name="connsiteY75" fmla="*/ 838200 h 3225800"/>
                <a:gd name="connsiteX76" fmla="*/ 1016000 w 2802466"/>
                <a:gd name="connsiteY76" fmla="*/ 1032933 h 3225800"/>
                <a:gd name="connsiteX77" fmla="*/ 1016000 w 2802466"/>
                <a:gd name="connsiteY77" fmla="*/ 1134533 h 3225800"/>
                <a:gd name="connsiteX78" fmla="*/ 801623 w 2802466"/>
                <a:gd name="connsiteY78" fmla="*/ 1107440 h 3225800"/>
                <a:gd name="connsiteX79" fmla="*/ 966553 w 2802466"/>
                <a:gd name="connsiteY79" fmla="*/ 1239859 h 3225800"/>
                <a:gd name="connsiteX80" fmla="*/ 965199 w 2802466"/>
                <a:gd name="connsiteY80" fmla="*/ 1405467 h 3225800"/>
                <a:gd name="connsiteX81" fmla="*/ 939799 w 2802466"/>
                <a:gd name="connsiteY81" fmla="*/ 1481666 h 3225800"/>
                <a:gd name="connsiteX82" fmla="*/ 897466 w 2802466"/>
                <a:gd name="connsiteY82" fmla="*/ 1557866 h 3225800"/>
                <a:gd name="connsiteX83" fmla="*/ 821266 w 2802466"/>
                <a:gd name="connsiteY83" fmla="*/ 1608666 h 3225800"/>
                <a:gd name="connsiteX84" fmla="*/ 728133 w 2802466"/>
                <a:gd name="connsiteY84" fmla="*/ 1625600 h 3225800"/>
                <a:gd name="connsiteX85" fmla="*/ 567266 w 2802466"/>
                <a:gd name="connsiteY85" fmla="*/ 1684866 h 3225800"/>
                <a:gd name="connsiteX86" fmla="*/ 548684 w 2802466"/>
                <a:gd name="connsiteY86" fmla="*/ 1754250 h 3225800"/>
                <a:gd name="connsiteX87" fmla="*/ 628670 w 2802466"/>
                <a:gd name="connsiteY87" fmla="*/ 1947926 h 3225800"/>
                <a:gd name="connsiteX88" fmla="*/ 663918 w 2802466"/>
                <a:gd name="connsiteY88" fmla="*/ 2007260 h 3225800"/>
                <a:gd name="connsiteX89" fmla="*/ 702733 w 2802466"/>
                <a:gd name="connsiteY89" fmla="*/ 2125133 h 3225800"/>
                <a:gd name="connsiteX90" fmla="*/ 787399 w 2802466"/>
                <a:gd name="connsiteY90" fmla="*/ 2032000 h 3225800"/>
                <a:gd name="connsiteX91" fmla="*/ 1109133 w 2802466"/>
                <a:gd name="connsiteY91" fmla="*/ 2015066 h 3225800"/>
                <a:gd name="connsiteX92" fmla="*/ 1295400 w 2802466"/>
                <a:gd name="connsiteY92" fmla="*/ 2057400 h 3225800"/>
                <a:gd name="connsiteX93" fmla="*/ 1346200 w 2802466"/>
                <a:gd name="connsiteY93" fmla="*/ 2040466 h 3225800"/>
                <a:gd name="connsiteX94" fmla="*/ 1329267 w 2802466"/>
                <a:gd name="connsiteY94" fmla="*/ 2226733 h 3225800"/>
                <a:gd name="connsiteX95" fmla="*/ 1236133 w 2802466"/>
                <a:gd name="connsiteY95" fmla="*/ 2311400 h 3225800"/>
                <a:gd name="connsiteX96" fmla="*/ 948266 w 2802466"/>
                <a:gd name="connsiteY96" fmla="*/ 2438400 h 3225800"/>
                <a:gd name="connsiteX97" fmla="*/ 889000 w 2802466"/>
                <a:gd name="connsiteY97" fmla="*/ 2446866 h 3225800"/>
                <a:gd name="connsiteX98" fmla="*/ 601133 w 2802466"/>
                <a:gd name="connsiteY98" fmla="*/ 2497666 h 3225800"/>
                <a:gd name="connsiteX99" fmla="*/ 499533 w 2802466"/>
                <a:gd name="connsiteY99" fmla="*/ 2514600 h 3225800"/>
                <a:gd name="connsiteX100" fmla="*/ 412834 w 2802466"/>
                <a:gd name="connsiteY100" fmla="*/ 2611458 h 3225800"/>
                <a:gd name="connsiteX101" fmla="*/ 176784 w 2802466"/>
                <a:gd name="connsiteY101" fmla="*/ 2720848 h 3225800"/>
                <a:gd name="connsiteX102" fmla="*/ 186266 w 2802466"/>
                <a:gd name="connsiteY102" fmla="*/ 2997200 h 3225800"/>
                <a:gd name="connsiteX103" fmla="*/ 101600 w 2802466"/>
                <a:gd name="connsiteY103" fmla="*/ 3081866 h 3225800"/>
                <a:gd name="connsiteX104" fmla="*/ 0 w 2802466"/>
                <a:gd name="connsiteY104" fmla="*/ 3191933 h 3225800"/>
                <a:gd name="connsiteX0" fmla="*/ 0 w 2802796"/>
                <a:gd name="connsiteY0" fmla="*/ 3191933 h 3225800"/>
                <a:gd name="connsiteX1" fmla="*/ 118533 w 2802796"/>
                <a:gd name="connsiteY1" fmla="*/ 3225800 h 3225800"/>
                <a:gd name="connsiteX2" fmla="*/ 169333 w 2802796"/>
                <a:gd name="connsiteY2" fmla="*/ 3200400 h 3225800"/>
                <a:gd name="connsiteX3" fmla="*/ 270933 w 2802796"/>
                <a:gd name="connsiteY3" fmla="*/ 3132666 h 3225800"/>
                <a:gd name="connsiteX4" fmla="*/ 379984 w 2802796"/>
                <a:gd name="connsiteY4" fmla="*/ 3042581 h 3225800"/>
                <a:gd name="connsiteX5" fmla="*/ 536109 w 2802796"/>
                <a:gd name="connsiteY5" fmla="*/ 3075432 h 3225800"/>
                <a:gd name="connsiteX6" fmla="*/ 661077 w 2802796"/>
                <a:gd name="connsiteY6" fmla="*/ 3059514 h 3225800"/>
                <a:gd name="connsiteX7" fmla="*/ 889000 w 2802796"/>
                <a:gd name="connsiteY7" fmla="*/ 3132666 h 3225800"/>
                <a:gd name="connsiteX8" fmla="*/ 973666 w 2802796"/>
                <a:gd name="connsiteY8" fmla="*/ 3064933 h 3225800"/>
                <a:gd name="connsiteX9" fmla="*/ 1159933 w 2802796"/>
                <a:gd name="connsiteY9" fmla="*/ 3048000 h 3225800"/>
                <a:gd name="connsiteX10" fmla="*/ 1219200 w 2802796"/>
                <a:gd name="connsiteY10" fmla="*/ 3048000 h 3225800"/>
                <a:gd name="connsiteX11" fmla="*/ 1413933 w 2802796"/>
                <a:gd name="connsiteY11" fmla="*/ 3005666 h 3225800"/>
                <a:gd name="connsiteX12" fmla="*/ 1540933 w 2802796"/>
                <a:gd name="connsiteY12" fmla="*/ 2912533 h 3225800"/>
                <a:gd name="connsiteX13" fmla="*/ 1600200 w 2802796"/>
                <a:gd name="connsiteY13" fmla="*/ 2844800 h 3225800"/>
                <a:gd name="connsiteX14" fmla="*/ 1845733 w 2802796"/>
                <a:gd name="connsiteY14" fmla="*/ 2709333 h 3225800"/>
                <a:gd name="connsiteX15" fmla="*/ 2032000 w 2802796"/>
                <a:gd name="connsiteY15" fmla="*/ 2641600 h 3225800"/>
                <a:gd name="connsiteX16" fmla="*/ 2168016 w 2802796"/>
                <a:gd name="connsiteY16" fmla="*/ 2422346 h 3225800"/>
                <a:gd name="connsiteX17" fmla="*/ 2212109 w 2802796"/>
                <a:gd name="connsiteY17" fmla="*/ 2325034 h 3225800"/>
                <a:gd name="connsiteX18" fmla="*/ 2279951 w 2802796"/>
                <a:gd name="connsiteY18" fmla="*/ 2178463 h 3225800"/>
                <a:gd name="connsiteX19" fmla="*/ 2299414 w 2802796"/>
                <a:gd name="connsiteY19" fmla="*/ 2076862 h 3225800"/>
                <a:gd name="connsiteX20" fmla="*/ 2389210 w 2802796"/>
                <a:gd name="connsiteY20" fmla="*/ 2236603 h 3225800"/>
                <a:gd name="connsiteX21" fmla="*/ 2542814 w 2802796"/>
                <a:gd name="connsiteY21" fmla="*/ 2069846 h 3225800"/>
                <a:gd name="connsiteX22" fmla="*/ 2550995 w 2802796"/>
                <a:gd name="connsiteY22" fmla="*/ 1826051 h 3225800"/>
                <a:gd name="connsiteX23" fmla="*/ 2802466 w 2802796"/>
                <a:gd name="connsiteY23" fmla="*/ 1896533 h 3225800"/>
                <a:gd name="connsiteX24" fmla="*/ 2491232 w 2802796"/>
                <a:gd name="connsiteY24" fmla="*/ 1969346 h 3225800"/>
                <a:gd name="connsiteX25" fmla="*/ 2785533 w 2802796"/>
                <a:gd name="connsiteY25" fmla="*/ 1761066 h 3225800"/>
                <a:gd name="connsiteX26" fmla="*/ 2599266 w 2802796"/>
                <a:gd name="connsiteY26" fmla="*/ 1761066 h 3225800"/>
                <a:gd name="connsiteX27" fmla="*/ 2438400 w 2802796"/>
                <a:gd name="connsiteY27" fmla="*/ 1693333 h 3225800"/>
                <a:gd name="connsiteX28" fmla="*/ 2311400 w 2802796"/>
                <a:gd name="connsiteY28" fmla="*/ 1744133 h 3225800"/>
                <a:gd name="connsiteX29" fmla="*/ 2048933 w 2802796"/>
                <a:gd name="connsiteY29" fmla="*/ 1964266 h 3225800"/>
                <a:gd name="connsiteX30" fmla="*/ 1871133 w 2802796"/>
                <a:gd name="connsiteY30" fmla="*/ 2057400 h 3225800"/>
                <a:gd name="connsiteX31" fmla="*/ 1659466 w 2802796"/>
                <a:gd name="connsiteY31" fmla="*/ 2057400 h 3225800"/>
                <a:gd name="connsiteX32" fmla="*/ 1583266 w 2802796"/>
                <a:gd name="connsiteY32" fmla="*/ 2048933 h 3225800"/>
                <a:gd name="connsiteX33" fmla="*/ 1346200 w 2802796"/>
                <a:gd name="connsiteY33" fmla="*/ 1930400 h 3225800"/>
                <a:gd name="connsiteX34" fmla="*/ 1168400 w 2802796"/>
                <a:gd name="connsiteY34" fmla="*/ 1811866 h 3225800"/>
                <a:gd name="connsiteX35" fmla="*/ 1126066 w 2802796"/>
                <a:gd name="connsiteY35" fmla="*/ 1676400 h 3225800"/>
                <a:gd name="connsiteX36" fmla="*/ 1126066 w 2802796"/>
                <a:gd name="connsiteY36" fmla="*/ 1549400 h 3225800"/>
                <a:gd name="connsiteX37" fmla="*/ 1159933 w 2802796"/>
                <a:gd name="connsiteY37" fmla="*/ 1490133 h 3225800"/>
                <a:gd name="connsiteX38" fmla="*/ 1439333 w 2802796"/>
                <a:gd name="connsiteY38" fmla="*/ 1574800 h 3225800"/>
                <a:gd name="connsiteX39" fmla="*/ 1540933 w 2802796"/>
                <a:gd name="connsiteY39" fmla="*/ 1608666 h 3225800"/>
                <a:gd name="connsiteX40" fmla="*/ 1634066 w 2802796"/>
                <a:gd name="connsiteY40" fmla="*/ 1540933 h 3225800"/>
                <a:gd name="connsiteX41" fmla="*/ 1600200 w 2802796"/>
                <a:gd name="connsiteY41" fmla="*/ 1464733 h 3225800"/>
                <a:gd name="connsiteX42" fmla="*/ 1515533 w 2802796"/>
                <a:gd name="connsiteY42" fmla="*/ 1405466 h 3225800"/>
                <a:gd name="connsiteX43" fmla="*/ 1439333 w 2802796"/>
                <a:gd name="connsiteY43" fmla="*/ 1303866 h 3225800"/>
                <a:gd name="connsiteX44" fmla="*/ 1388533 w 2802796"/>
                <a:gd name="connsiteY44" fmla="*/ 1261533 h 3225800"/>
                <a:gd name="connsiteX45" fmla="*/ 1337733 w 2802796"/>
                <a:gd name="connsiteY45" fmla="*/ 1159933 h 3225800"/>
                <a:gd name="connsiteX46" fmla="*/ 1371600 w 2802796"/>
                <a:gd name="connsiteY46" fmla="*/ 1058333 h 3225800"/>
                <a:gd name="connsiteX47" fmla="*/ 1464733 w 2802796"/>
                <a:gd name="connsiteY47" fmla="*/ 973666 h 3225800"/>
                <a:gd name="connsiteX48" fmla="*/ 1617133 w 2802796"/>
                <a:gd name="connsiteY48" fmla="*/ 1032933 h 3225800"/>
                <a:gd name="connsiteX49" fmla="*/ 1761066 w 2802796"/>
                <a:gd name="connsiteY49" fmla="*/ 1016000 h 3225800"/>
                <a:gd name="connsiteX50" fmla="*/ 2192866 w 2802796"/>
                <a:gd name="connsiteY50" fmla="*/ 1083733 h 3225800"/>
                <a:gd name="connsiteX51" fmla="*/ 2311400 w 2802796"/>
                <a:gd name="connsiteY51" fmla="*/ 1109133 h 3225800"/>
                <a:gd name="connsiteX52" fmla="*/ 2438400 w 2802796"/>
                <a:gd name="connsiteY52" fmla="*/ 1049866 h 3225800"/>
                <a:gd name="connsiteX53" fmla="*/ 2523066 w 2802796"/>
                <a:gd name="connsiteY53" fmla="*/ 880533 h 3225800"/>
                <a:gd name="connsiteX54" fmla="*/ 2404533 w 2802796"/>
                <a:gd name="connsiteY54" fmla="*/ 753533 h 3225800"/>
                <a:gd name="connsiteX55" fmla="*/ 2286000 w 2802796"/>
                <a:gd name="connsiteY55" fmla="*/ 567266 h 3225800"/>
                <a:gd name="connsiteX56" fmla="*/ 2319866 w 2802796"/>
                <a:gd name="connsiteY56" fmla="*/ 406400 h 3225800"/>
                <a:gd name="connsiteX57" fmla="*/ 2463800 w 2802796"/>
                <a:gd name="connsiteY57" fmla="*/ 313266 h 3225800"/>
                <a:gd name="connsiteX58" fmla="*/ 2413000 w 2802796"/>
                <a:gd name="connsiteY58" fmla="*/ 211666 h 3225800"/>
                <a:gd name="connsiteX59" fmla="*/ 2336800 w 2802796"/>
                <a:gd name="connsiteY59" fmla="*/ 59266 h 3225800"/>
                <a:gd name="connsiteX60" fmla="*/ 2277533 w 2802796"/>
                <a:gd name="connsiteY60" fmla="*/ 0 h 3225800"/>
                <a:gd name="connsiteX61" fmla="*/ 2133600 w 2802796"/>
                <a:gd name="connsiteY61" fmla="*/ 16933 h 3225800"/>
                <a:gd name="connsiteX62" fmla="*/ 2065866 w 2802796"/>
                <a:gd name="connsiteY62" fmla="*/ 16933 h 3225800"/>
                <a:gd name="connsiteX63" fmla="*/ 1938866 w 2802796"/>
                <a:gd name="connsiteY63" fmla="*/ 42333 h 3225800"/>
                <a:gd name="connsiteX64" fmla="*/ 1845733 w 2802796"/>
                <a:gd name="connsiteY64" fmla="*/ 194733 h 3225800"/>
                <a:gd name="connsiteX65" fmla="*/ 1769533 w 2802796"/>
                <a:gd name="connsiteY65" fmla="*/ 203200 h 3225800"/>
                <a:gd name="connsiteX66" fmla="*/ 1676400 w 2802796"/>
                <a:gd name="connsiteY66" fmla="*/ 262466 h 3225800"/>
                <a:gd name="connsiteX67" fmla="*/ 1543643 w 2802796"/>
                <a:gd name="connsiteY67" fmla="*/ 177122 h 3225800"/>
                <a:gd name="connsiteX68" fmla="*/ 1456266 w 2802796"/>
                <a:gd name="connsiteY68" fmla="*/ 364066 h 3225800"/>
                <a:gd name="connsiteX69" fmla="*/ 1447799 w 2802796"/>
                <a:gd name="connsiteY69" fmla="*/ 448733 h 3225800"/>
                <a:gd name="connsiteX70" fmla="*/ 1312333 w 2802796"/>
                <a:gd name="connsiteY70" fmla="*/ 474133 h 3225800"/>
                <a:gd name="connsiteX71" fmla="*/ 1236133 w 2802796"/>
                <a:gd name="connsiteY71" fmla="*/ 524933 h 3225800"/>
                <a:gd name="connsiteX72" fmla="*/ 1151466 w 2802796"/>
                <a:gd name="connsiteY72" fmla="*/ 601132 h 3225800"/>
                <a:gd name="connsiteX73" fmla="*/ 973666 w 2802796"/>
                <a:gd name="connsiteY73" fmla="*/ 728133 h 3225800"/>
                <a:gd name="connsiteX74" fmla="*/ 973666 w 2802796"/>
                <a:gd name="connsiteY74" fmla="*/ 838200 h 3225800"/>
                <a:gd name="connsiteX75" fmla="*/ 1016000 w 2802796"/>
                <a:gd name="connsiteY75" fmla="*/ 1032933 h 3225800"/>
                <a:gd name="connsiteX76" fmla="*/ 1016000 w 2802796"/>
                <a:gd name="connsiteY76" fmla="*/ 1134533 h 3225800"/>
                <a:gd name="connsiteX77" fmla="*/ 801623 w 2802796"/>
                <a:gd name="connsiteY77" fmla="*/ 1107440 h 3225800"/>
                <a:gd name="connsiteX78" fmla="*/ 966553 w 2802796"/>
                <a:gd name="connsiteY78" fmla="*/ 1239859 h 3225800"/>
                <a:gd name="connsiteX79" fmla="*/ 965199 w 2802796"/>
                <a:gd name="connsiteY79" fmla="*/ 1405467 h 3225800"/>
                <a:gd name="connsiteX80" fmla="*/ 939799 w 2802796"/>
                <a:gd name="connsiteY80" fmla="*/ 1481666 h 3225800"/>
                <a:gd name="connsiteX81" fmla="*/ 897466 w 2802796"/>
                <a:gd name="connsiteY81" fmla="*/ 1557866 h 3225800"/>
                <a:gd name="connsiteX82" fmla="*/ 821266 w 2802796"/>
                <a:gd name="connsiteY82" fmla="*/ 1608666 h 3225800"/>
                <a:gd name="connsiteX83" fmla="*/ 728133 w 2802796"/>
                <a:gd name="connsiteY83" fmla="*/ 1625600 h 3225800"/>
                <a:gd name="connsiteX84" fmla="*/ 567266 w 2802796"/>
                <a:gd name="connsiteY84" fmla="*/ 1684866 h 3225800"/>
                <a:gd name="connsiteX85" fmla="*/ 548684 w 2802796"/>
                <a:gd name="connsiteY85" fmla="*/ 1754250 h 3225800"/>
                <a:gd name="connsiteX86" fmla="*/ 628670 w 2802796"/>
                <a:gd name="connsiteY86" fmla="*/ 1947926 h 3225800"/>
                <a:gd name="connsiteX87" fmla="*/ 663918 w 2802796"/>
                <a:gd name="connsiteY87" fmla="*/ 2007260 h 3225800"/>
                <a:gd name="connsiteX88" fmla="*/ 702733 w 2802796"/>
                <a:gd name="connsiteY88" fmla="*/ 2125133 h 3225800"/>
                <a:gd name="connsiteX89" fmla="*/ 787399 w 2802796"/>
                <a:gd name="connsiteY89" fmla="*/ 2032000 h 3225800"/>
                <a:gd name="connsiteX90" fmla="*/ 1109133 w 2802796"/>
                <a:gd name="connsiteY90" fmla="*/ 2015066 h 3225800"/>
                <a:gd name="connsiteX91" fmla="*/ 1295400 w 2802796"/>
                <a:gd name="connsiteY91" fmla="*/ 2057400 h 3225800"/>
                <a:gd name="connsiteX92" fmla="*/ 1346200 w 2802796"/>
                <a:gd name="connsiteY92" fmla="*/ 2040466 h 3225800"/>
                <a:gd name="connsiteX93" fmla="*/ 1329267 w 2802796"/>
                <a:gd name="connsiteY93" fmla="*/ 2226733 h 3225800"/>
                <a:gd name="connsiteX94" fmla="*/ 1236133 w 2802796"/>
                <a:gd name="connsiteY94" fmla="*/ 2311400 h 3225800"/>
                <a:gd name="connsiteX95" fmla="*/ 948266 w 2802796"/>
                <a:gd name="connsiteY95" fmla="*/ 2438400 h 3225800"/>
                <a:gd name="connsiteX96" fmla="*/ 889000 w 2802796"/>
                <a:gd name="connsiteY96" fmla="*/ 2446866 h 3225800"/>
                <a:gd name="connsiteX97" fmla="*/ 601133 w 2802796"/>
                <a:gd name="connsiteY97" fmla="*/ 2497666 h 3225800"/>
                <a:gd name="connsiteX98" fmla="*/ 499533 w 2802796"/>
                <a:gd name="connsiteY98" fmla="*/ 2514600 h 3225800"/>
                <a:gd name="connsiteX99" fmla="*/ 412834 w 2802796"/>
                <a:gd name="connsiteY99" fmla="*/ 2611458 h 3225800"/>
                <a:gd name="connsiteX100" fmla="*/ 176784 w 2802796"/>
                <a:gd name="connsiteY100" fmla="*/ 2720848 h 3225800"/>
                <a:gd name="connsiteX101" fmla="*/ 186266 w 2802796"/>
                <a:gd name="connsiteY101" fmla="*/ 2997200 h 3225800"/>
                <a:gd name="connsiteX102" fmla="*/ 101600 w 2802796"/>
                <a:gd name="connsiteY102" fmla="*/ 3081866 h 3225800"/>
                <a:gd name="connsiteX103" fmla="*/ 0 w 2802796"/>
                <a:gd name="connsiteY103" fmla="*/ 3191933 h 3225800"/>
                <a:gd name="connsiteX0" fmla="*/ 0 w 2802735"/>
                <a:gd name="connsiteY0" fmla="*/ 3191933 h 3225800"/>
                <a:gd name="connsiteX1" fmla="*/ 118533 w 2802735"/>
                <a:gd name="connsiteY1" fmla="*/ 3225800 h 3225800"/>
                <a:gd name="connsiteX2" fmla="*/ 169333 w 2802735"/>
                <a:gd name="connsiteY2" fmla="*/ 3200400 h 3225800"/>
                <a:gd name="connsiteX3" fmla="*/ 270933 w 2802735"/>
                <a:gd name="connsiteY3" fmla="*/ 3132666 h 3225800"/>
                <a:gd name="connsiteX4" fmla="*/ 379984 w 2802735"/>
                <a:gd name="connsiteY4" fmla="*/ 3042581 h 3225800"/>
                <a:gd name="connsiteX5" fmla="*/ 536109 w 2802735"/>
                <a:gd name="connsiteY5" fmla="*/ 3075432 h 3225800"/>
                <a:gd name="connsiteX6" fmla="*/ 661077 w 2802735"/>
                <a:gd name="connsiteY6" fmla="*/ 3059514 h 3225800"/>
                <a:gd name="connsiteX7" fmla="*/ 889000 w 2802735"/>
                <a:gd name="connsiteY7" fmla="*/ 3132666 h 3225800"/>
                <a:gd name="connsiteX8" fmla="*/ 973666 w 2802735"/>
                <a:gd name="connsiteY8" fmla="*/ 3064933 h 3225800"/>
                <a:gd name="connsiteX9" fmla="*/ 1159933 w 2802735"/>
                <a:gd name="connsiteY9" fmla="*/ 3048000 h 3225800"/>
                <a:gd name="connsiteX10" fmla="*/ 1219200 w 2802735"/>
                <a:gd name="connsiteY10" fmla="*/ 3048000 h 3225800"/>
                <a:gd name="connsiteX11" fmla="*/ 1413933 w 2802735"/>
                <a:gd name="connsiteY11" fmla="*/ 3005666 h 3225800"/>
                <a:gd name="connsiteX12" fmla="*/ 1540933 w 2802735"/>
                <a:gd name="connsiteY12" fmla="*/ 2912533 h 3225800"/>
                <a:gd name="connsiteX13" fmla="*/ 1600200 w 2802735"/>
                <a:gd name="connsiteY13" fmla="*/ 2844800 h 3225800"/>
                <a:gd name="connsiteX14" fmla="*/ 1845733 w 2802735"/>
                <a:gd name="connsiteY14" fmla="*/ 2709333 h 3225800"/>
                <a:gd name="connsiteX15" fmla="*/ 2032000 w 2802735"/>
                <a:gd name="connsiteY15" fmla="*/ 2641600 h 3225800"/>
                <a:gd name="connsiteX16" fmla="*/ 2168016 w 2802735"/>
                <a:gd name="connsiteY16" fmla="*/ 2422346 h 3225800"/>
                <a:gd name="connsiteX17" fmla="*/ 2212109 w 2802735"/>
                <a:gd name="connsiteY17" fmla="*/ 2325034 h 3225800"/>
                <a:gd name="connsiteX18" fmla="*/ 2279951 w 2802735"/>
                <a:gd name="connsiteY18" fmla="*/ 2178463 h 3225800"/>
                <a:gd name="connsiteX19" fmla="*/ 2299414 w 2802735"/>
                <a:gd name="connsiteY19" fmla="*/ 2076862 h 3225800"/>
                <a:gd name="connsiteX20" fmla="*/ 2389210 w 2802735"/>
                <a:gd name="connsiteY20" fmla="*/ 2236603 h 3225800"/>
                <a:gd name="connsiteX21" fmla="*/ 2542814 w 2802735"/>
                <a:gd name="connsiteY21" fmla="*/ 2069846 h 3225800"/>
                <a:gd name="connsiteX22" fmla="*/ 2802466 w 2802735"/>
                <a:gd name="connsiteY22" fmla="*/ 1896533 h 3225800"/>
                <a:gd name="connsiteX23" fmla="*/ 2491232 w 2802735"/>
                <a:gd name="connsiteY23" fmla="*/ 1969346 h 3225800"/>
                <a:gd name="connsiteX24" fmla="*/ 2785533 w 2802735"/>
                <a:gd name="connsiteY24" fmla="*/ 1761066 h 3225800"/>
                <a:gd name="connsiteX25" fmla="*/ 2599266 w 2802735"/>
                <a:gd name="connsiteY25" fmla="*/ 1761066 h 3225800"/>
                <a:gd name="connsiteX26" fmla="*/ 2438400 w 2802735"/>
                <a:gd name="connsiteY26" fmla="*/ 1693333 h 3225800"/>
                <a:gd name="connsiteX27" fmla="*/ 2311400 w 2802735"/>
                <a:gd name="connsiteY27" fmla="*/ 1744133 h 3225800"/>
                <a:gd name="connsiteX28" fmla="*/ 2048933 w 2802735"/>
                <a:gd name="connsiteY28" fmla="*/ 1964266 h 3225800"/>
                <a:gd name="connsiteX29" fmla="*/ 1871133 w 2802735"/>
                <a:gd name="connsiteY29" fmla="*/ 2057400 h 3225800"/>
                <a:gd name="connsiteX30" fmla="*/ 1659466 w 2802735"/>
                <a:gd name="connsiteY30" fmla="*/ 2057400 h 3225800"/>
                <a:gd name="connsiteX31" fmla="*/ 1583266 w 2802735"/>
                <a:gd name="connsiteY31" fmla="*/ 2048933 h 3225800"/>
                <a:gd name="connsiteX32" fmla="*/ 1346200 w 2802735"/>
                <a:gd name="connsiteY32" fmla="*/ 1930400 h 3225800"/>
                <a:gd name="connsiteX33" fmla="*/ 1168400 w 2802735"/>
                <a:gd name="connsiteY33" fmla="*/ 1811866 h 3225800"/>
                <a:gd name="connsiteX34" fmla="*/ 1126066 w 2802735"/>
                <a:gd name="connsiteY34" fmla="*/ 1676400 h 3225800"/>
                <a:gd name="connsiteX35" fmla="*/ 1126066 w 2802735"/>
                <a:gd name="connsiteY35" fmla="*/ 1549400 h 3225800"/>
                <a:gd name="connsiteX36" fmla="*/ 1159933 w 2802735"/>
                <a:gd name="connsiteY36" fmla="*/ 1490133 h 3225800"/>
                <a:gd name="connsiteX37" fmla="*/ 1439333 w 2802735"/>
                <a:gd name="connsiteY37" fmla="*/ 1574800 h 3225800"/>
                <a:gd name="connsiteX38" fmla="*/ 1540933 w 2802735"/>
                <a:gd name="connsiteY38" fmla="*/ 1608666 h 3225800"/>
                <a:gd name="connsiteX39" fmla="*/ 1634066 w 2802735"/>
                <a:gd name="connsiteY39" fmla="*/ 1540933 h 3225800"/>
                <a:gd name="connsiteX40" fmla="*/ 1600200 w 2802735"/>
                <a:gd name="connsiteY40" fmla="*/ 1464733 h 3225800"/>
                <a:gd name="connsiteX41" fmla="*/ 1515533 w 2802735"/>
                <a:gd name="connsiteY41" fmla="*/ 1405466 h 3225800"/>
                <a:gd name="connsiteX42" fmla="*/ 1439333 w 2802735"/>
                <a:gd name="connsiteY42" fmla="*/ 1303866 h 3225800"/>
                <a:gd name="connsiteX43" fmla="*/ 1388533 w 2802735"/>
                <a:gd name="connsiteY43" fmla="*/ 1261533 h 3225800"/>
                <a:gd name="connsiteX44" fmla="*/ 1337733 w 2802735"/>
                <a:gd name="connsiteY44" fmla="*/ 1159933 h 3225800"/>
                <a:gd name="connsiteX45" fmla="*/ 1371600 w 2802735"/>
                <a:gd name="connsiteY45" fmla="*/ 1058333 h 3225800"/>
                <a:gd name="connsiteX46" fmla="*/ 1464733 w 2802735"/>
                <a:gd name="connsiteY46" fmla="*/ 973666 h 3225800"/>
                <a:gd name="connsiteX47" fmla="*/ 1617133 w 2802735"/>
                <a:gd name="connsiteY47" fmla="*/ 1032933 h 3225800"/>
                <a:gd name="connsiteX48" fmla="*/ 1761066 w 2802735"/>
                <a:gd name="connsiteY48" fmla="*/ 1016000 h 3225800"/>
                <a:gd name="connsiteX49" fmla="*/ 2192866 w 2802735"/>
                <a:gd name="connsiteY49" fmla="*/ 1083733 h 3225800"/>
                <a:gd name="connsiteX50" fmla="*/ 2311400 w 2802735"/>
                <a:gd name="connsiteY50" fmla="*/ 1109133 h 3225800"/>
                <a:gd name="connsiteX51" fmla="*/ 2438400 w 2802735"/>
                <a:gd name="connsiteY51" fmla="*/ 1049866 h 3225800"/>
                <a:gd name="connsiteX52" fmla="*/ 2523066 w 2802735"/>
                <a:gd name="connsiteY52" fmla="*/ 880533 h 3225800"/>
                <a:gd name="connsiteX53" fmla="*/ 2404533 w 2802735"/>
                <a:gd name="connsiteY53" fmla="*/ 753533 h 3225800"/>
                <a:gd name="connsiteX54" fmla="*/ 2286000 w 2802735"/>
                <a:gd name="connsiteY54" fmla="*/ 567266 h 3225800"/>
                <a:gd name="connsiteX55" fmla="*/ 2319866 w 2802735"/>
                <a:gd name="connsiteY55" fmla="*/ 406400 h 3225800"/>
                <a:gd name="connsiteX56" fmla="*/ 2463800 w 2802735"/>
                <a:gd name="connsiteY56" fmla="*/ 313266 h 3225800"/>
                <a:gd name="connsiteX57" fmla="*/ 2413000 w 2802735"/>
                <a:gd name="connsiteY57" fmla="*/ 211666 h 3225800"/>
                <a:gd name="connsiteX58" fmla="*/ 2336800 w 2802735"/>
                <a:gd name="connsiteY58" fmla="*/ 59266 h 3225800"/>
                <a:gd name="connsiteX59" fmla="*/ 2277533 w 2802735"/>
                <a:gd name="connsiteY59" fmla="*/ 0 h 3225800"/>
                <a:gd name="connsiteX60" fmla="*/ 2133600 w 2802735"/>
                <a:gd name="connsiteY60" fmla="*/ 16933 h 3225800"/>
                <a:gd name="connsiteX61" fmla="*/ 2065866 w 2802735"/>
                <a:gd name="connsiteY61" fmla="*/ 16933 h 3225800"/>
                <a:gd name="connsiteX62" fmla="*/ 1938866 w 2802735"/>
                <a:gd name="connsiteY62" fmla="*/ 42333 h 3225800"/>
                <a:gd name="connsiteX63" fmla="*/ 1845733 w 2802735"/>
                <a:gd name="connsiteY63" fmla="*/ 194733 h 3225800"/>
                <a:gd name="connsiteX64" fmla="*/ 1769533 w 2802735"/>
                <a:gd name="connsiteY64" fmla="*/ 203200 h 3225800"/>
                <a:gd name="connsiteX65" fmla="*/ 1676400 w 2802735"/>
                <a:gd name="connsiteY65" fmla="*/ 262466 h 3225800"/>
                <a:gd name="connsiteX66" fmla="*/ 1543643 w 2802735"/>
                <a:gd name="connsiteY66" fmla="*/ 177122 h 3225800"/>
                <a:gd name="connsiteX67" fmla="*/ 1456266 w 2802735"/>
                <a:gd name="connsiteY67" fmla="*/ 364066 h 3225800"/>
                <a:gd name="connsiteX68" fmla="*/ 1447799 w 2802735"/>
                <a:gd name="connsiteY68" fmla="*/ 448733 h 3225800"/>
                <a:gd name="connsiteX69" fmla="*/ 1312333 w 2802735"/>
                <a:gd name="connsiteY69" fmla="*/ 474133 h 3225800"/>
                <a:gd name="connsiteX70" fmla="*/ 1236133 w 2802735"/>
                <a:gd name="connsiteY70" fmla="*/ 524933 h 3225800"/>
                <a:gd name="connsiteX71" fmla="*/ 1151466 w 2802735"/>
                <a:gd name="connsiteY71" fmla="*/ 601132 h 3225800"/>
                <a:gd name="connsiteX72" fmla="*/ 973666 w 2802735"/>
                <a:gd name="connsiteY72" fmla="*/ 728133 h 3225800"/>
                <a:gd name="connsiteX73" fmla="*/ 973666 w 2802735"/>
                <a:gd name="connsiteY73" fmla="*/ 838200 h 3225800"/>
                <a:gd name="connsiteX74" fmla="*/ 1016000 w 2802735"/>
                <a:gd name="connsiteY74" fmla="*/ 1032933 h 3225800"/>
                <a:gd name="connsiteX75" fmla="*/ 1016000 w 2802735"/>
                <a:gd name="connsiteY75" fmla="*/ 1134533 h 3225800"/>
                <a:gd name="connsiteX76" fmla="*/ 801623 w 2802735"/>
                <a:gd name="connsiteY76" fmla="*/ 1107440 h 3225800"/>
                <a:gd name="connsiteX77" fmla="*/ 966553 w 2802735"/>
                <a:gd name="connsiteY77" fmla="*/ 1239859 h 3225800"/>
                <a:gd name="connsiteX78" fmla="*/ 965199 w 2802735"/>
                <a:gd name="connsiteY78" fmla="*/ 1405467 h 3225800"/>
                <a:gd name="connsiteX79" fmla="*/ 939799 w 2802735"/>
                <a:gd name="connsiteY79" fmla="*/ 1481666 h 3225800"/>
                <a:gd name="connsiteX80" fmla="*/ 897466 w 2802735"/>
                <a:gd name="connsiteY80" fmla="*/ 1557866 h 3225800"/>
                <a:gd name="connsiteX81" fmla="*/ 821266 w 2802735"/>
                <a:gd name="connsiteY81" fmla="*/ 1608666 h 3225800"/>
                <a:gd name="connsiteX82" fmla="*/ 728133 w 2802735"/>
                <a:gd name="connsiteY82" fmla="*/ 1625600 h 3225800"/>
                <a:gd name="connsiteX83" fmla="*/ 567266 w 2802735"/>
                <a:gd name="connsiteY83" fmla="*/ 1684866 h 3225800"/>
                <a:gd name="connsiteX84" fmla="*/ 548684 w 2802735"/>
                <a:gd name="connsiteY84" fmla="*/ 1754250 h 3225800"/>
                <a:gd name="connsiteX85" fmla="*/ 628670 w 2802735"/>
                <a:gd name="connsiteY85" fmla="*/ 1947926 h 3225800"/>
                <a:gd name="connsiteX86" fmla="*/ 663918 w 2802735"/>
                <a:gd name="connsiteY86" fmla="*/ 2007260 h 3225800"/>
                <a:gd name="connsiteX87" fmla="*/ 702733 w 2802735"/>
                <a:gd name="connsiteY87" fmla="*/ 2125133 h 3225800"/>
                <a:gd name="connsiteX88" fmla="*/ 787399 w 2802735"/>
                <a:gd name="connsiteY88" fmla="*/ 2032000 h 3225800"/>
                <a:gd name="connsiteX89" fmla="*/ 1109133 w 2802735"/>
                <a:gd name="connsiteY89" fmla="*/ 2015066 h 3225800"/>
                <a:gd name="connsiteX90" fmla="*/ 1295400 w 2802735"/>
                <a:gd name="connsiteY90" fmla="*/ 2057400 h 3225800"/>
                <a:gd name="connsiteX91" fmla="*/ 1346200 w 2802735"/>
                <a:gd name="connsiteY91" fmla="*/ 2040466 h 3225800"/>
                <a:gd name="connsiteX92" fmla="*/ 1329267 w 2802735"/>
                <a:gd name="connsiteY92" fmla="*/ 2226733 h 3225800"/>
                <a:gd name="connsiteX93" fmla="*/ 1236133 w 2802735"/>
                <a:gd name="connsiteY93" fmla="*/ 2311400 h 3225800"/>
                <a:gd name="connsiteX94" fmla="*/ 948266 w 2802735"/>
                <a:gd name="connsiteY94" fmla="*/ 2438400 h 3225800"/>
                <a:gd name="connsiteX95" fmla="*/ 889000 w 2802735"/>
                <a:gd name="connsiteY95" fmla="*/ 2446866 h 3225800"/>
                <a:gd name="connsiteX96" fmla="*/ 601133 w 2802735"/>
                <a:gd name="connsiteY96" fmla="*/ 2497666 h 3225800"/>
                <a:gd name="connsiteX97" fmla="*/ 499533 w 2802735"/>
                <a:gd name="connsiteY97" fmla="*/ 2514600 h 3225800"/>
                <a:gd name="connsiteX98" fmla="*/ 412834 w 2802735"/>
                <a:gd name="connsiteY98" fmla="*/ 2611458 h 3225800"/>
                <a:gd name="connsiteX99" fmla="*/ 176784 w 2802735"/>
                <a:gd name="connsiteY99" fmla="*/ 2720848 h 3225800"/>
                <a:gd name="connsiteX100" fmla="*/ 186266 w 2802735"/>
                <a:gd name="connsiteY100" fmla="*/ 2997200 h 3225800"/>
                <a:gd name="connsiteX101" fmla="*/ 101600 w 2802735"/>
                <a:gd name="connsiteY101" fmla="*/ 3081866 h 3225800"/>
                <a:gd name="connsiteX102" fmla="*/ 0 w 2802735"/>
                <a:gd name="connsiteY102" fmla="*/ 3191933 h 3225800"/>
                <a:gd name="connsiteX0" fmla="*/ 0 w 2802735"/>
                <a:gd name="connsiteY0" fmla="*/ 3191933 h 3225800"/>
                <a:gd name="connsiteX1" fmla="*/ 118533 w 2802735"/>
                <a:gd name="connsiteY1" fmla="*/ 3225800 h 3225800"/>
                <a:gd name="connsiteX2" fmla="*/ 169333 w 2802735"/>
                <a:gd name="connsiteY2" fmla="*/ 3200400 h 3225800"/>
                <a:gd name="connsiteX3" fmla="*/ 270933 w 2802735"/>
                <a:gd name="connsiteY3" fmla="*/ 3132666 h 3225800"/>
                <a:gd name="connsiteX4" fmla="*/ 379984 w 2802735"/>
                <a:gd name="connsiteY4" fmla="*/ 3042581 h 3225800"/>
                <a:gd name="connsiteX5" fmla="*/ 536109 w 2802735"/>
                <a:gd name="connsiteY5" fmla="*/ 3075432 h 3225800"/>
                <a:gd name="connsiteX6" fmla="*/ 661077 w 2802735"/>
                <a:gd name="connsiteY6" fmla="*/ 3059514 h 3225800"/>
                <a:gd name="connsiteX7" fmla="*/ 889000 w 2802735"/>
                <a:gd name="connsiteY7" fmla="*/ 3132666 h 3225800"/>
                <a:gd name="connsiteX8" fmla="*/ 973666 w 2802735"/>
                <a:gd name="connsiteY8" fmla="*/ 3064933 h 3225800"/>
                <a:gd name="connsiteX9" fmla="*/ 1159933 w 2802735"/>
                <a:gd name="connsiteY9" fmla="*/ 3048000 h 3225800"/>
                <a:gd name="connsiteX10" fmla="*/ 1219200 w 2802735"/>
                <a:gd name="connsiteY10" fmla="*/ 3048000 h 3225800"/>
                <a:gd name="connsiteX11" fmla="*/ 1413933 w 2802735"/>
                <a:gd name="connsiteY11" fmla="*/ 3005666 h 3225800"/>
                <a:gd name="connsiteX12" fmla="*/ 1540933 w 2802735"/>
                <a:gd name="connsiteY12" fmla="*/ 2912533 h 3225800"/>
                <a:gd name="connsiteX13" fmla="*/ 1600200 w 2802735"/>
                <a:gd name="connsiteY13" fmla="*/ 2844800 h 3225800"/>
                <a:gd name="connsiteX14" fmla="*/ 1845733 w 2802735"/>
                <a:gd name="connsiteY14" fmla="*/ 2709333 h 3225800"/>
                <a:gd name="connsiteX15" fmla="*/ 2032000 w 2802735"/>
                <a:gd name="connsiteY15" fmla="*/ 2641600 h 3225800"/>
                <a:gd name="connsiteX16" fmla="*/ 2168016 w 2802735"/>
                <a:gd name="connsiteY16" fmla="*/ 2422346 h 3225800"/>
                <a:gd name="connsiteX17" fmla="*/ 2212109 w 2802735"/>
                <a:gd name="connsiteY17" fmla="*/ 2325034 h 3225800"/>
                <a:gd name="connsiteX18" fmla="*/ 2279951 w 2802735"/>
                <a:gd name="connsiteY18" fmla="*/ 2178463 h 3225800"/>
                <a:gd name="connsiteX19" fmla="*/ 2299414 w 2802735"/>
                <a:gd name="connsiteY19" fmla="*/ 2076862 h 3225800"/>
                <a:gd name="connsiteX20" fmla="*/ 2389210 w 2802735"/>
                <a:gd name="connsiteY20" fmla="*/ 2236603 h 3225800"/>
                <a:gd name="connsiteX21" fmla="*/ 2542814 w 2802735"/>
                <a:gd name="connsiteY21" fmla="*/ 2069846 h 3225800"/>
                <a:gd name="connsiteX22" fmla="*/ 2802466 w 2802735"/>
                <a:gd name="connsiteY22" fmla="*/ 1896533 h 3225800"/>
                <a:gd name="connsiteX23" fmla="*/ 2785533 w 2802735"/>
                <a:gd name="connsiteY23" fmla="*/ 1761066 h 3225800"/>
                <a:gd name="connsiteX24" fmla="*/ 2599266 w 2802735"/>
                <a:gd name="connsiteY24" fmla="*/ 1761066 h 3225800"/>
                <a:gd name="connsiteX25" fmla="*/ 2438400 w 2802735"/>
                <a:gd name="connsiteY25" fmla="*/ 1693333 h 3225800"/>
                <a:gd name="connsiteX26" fmla="*/ 2311400 w 2802735"/>
                <a:gd name="connsiteY26" fmla="*/ 1744133 h 3225800"/>
                <a:gd name="connsiteX27" fmla="*/ 2048933 w 2802735"/>
                <a:gd name="connsiteY27" fmla="*/ 1964266 h 3225800"/>
                <a:gd name="connsiteX28" fmla="*/ 1871133 w 2802735"/>
                <a:gd name="connsiteY28" fmla="*/ 2057400 h 3225800"/>
                <a:gd name="connsiteX29" fmla="*/ 1659466 w 2802735"/>
                <a:gd name="connsiteY29" fmla="*/ 2057400 h 3225800"/>
                <a:gd name="connsiteX30" fmla="*/ 1583266 w 2802735"/>
                <a:gd name="connsiteY30" fmla="*/ 2048933 h 3225800"/>
                <a:gd name="connsiteX31" fmla="*/ 1346200 w 2802735"/>
                <a:gd name="connsiteY31" fmla="*/ 1930400 h 3225800"/>
                <a:gd name="connsiteX32" fmla="*/ 1168400 w 2802735"/>
                <a:gd name="connsiteY32" fmla="*/ 1811866 h 3225800"/>
                <a:gd name="connsiteX33" fmla="*/ 1126066 w 2802735"/>
                <a:gd name="connsiteY33" fmla="*/ 1676400 h 3225800"/>
                <a:gd name="connsiteX34" fmla="*/ 1126066 w 2802735"/>
                <a:gd name="connsiteY34" fmla="*/ 1549400 h 3225800"/>
                <a:gd name="connsiteX35" fmla="*/ 1159933 w 2802735"/>
                <a:gd name="connsiteY35" fmla="*/ 1490133 h 3225800"/>
                <a:gd name="connsiteX36" fmla="*/ 1439333 w 2802735"/>
                <a:gd name="connsiteY36" fmla="*/ 1574800 h 3225800"/>
                <a:gd name="connsiteX37" fmla="*/ 1540933 w 2802735"/>
                <a:gd name="connsiteY37" fmla="*/ 1608666 h 3225800"/>
                <a:gd name="connsiteX38" fmla="*/ 1634066 w 2802735"/>
                <a:gd name="connsiteY38" fmla="*/ 1540933 h 3225800"/>
                <a:gd name="connsiteX39" fmla="*/ 1600200 w 2802735"/>
                <a:gd name="connsiteY39" fmla="*/ 1464733 h 3225800"/>
                <a:gd name="connsiteX40" fmla="*/ 1515533 w 2802735"/>
                <a:gd name="connsiteY40" fmla="*/ 1405466 h 3225800"/>
                <a:gd name="connsiteX41" fmla="*/ 1439333 w 2802735"/>
                <a:gd name="connsiteY41" fmla="*/ 1303866 h 3225800"/>
                <a:gd name="connsiteX42" fmla="*/ 1388533 w 2802735"/>
                <a:gd name="connsiteY42" fmla="*/ 1261533 h 3225800"/>
                <a:gd name="connsiteX43" fmla="*/ 1337733 w 2802735"/>
                <a:gd name="connsiteY43" fmla="*/ 1159933 h 3225800"/>
                <a:gd name="connsiteX44" fmla="*/ 1371600 w 2802735"/>
                <a:gd name="connsiteY44" fmla="*/ 1058333 h 3225800"/>
                <a:gd name="connsiteX45" fmla="*/ 1464733 w 2802735"/>
                <a:gd name="connsiteY45" fmla="*/ 973666 h 3225800"/>
                <a:gd name="connsiteX46" fmla="*/ 1617133 w 2802735"/>
                <a:gd name="connsiteY46" fmla="*/ 1032933 h 3225800"/>
                <a:gd name="connsiteX47" fmla="*/ 1761066 w 2802735"/>
                <a:gd name="connsiteY47" fmla="*/ 1016000 h 3225800"/>
                <a:gd name="connsiteX48" fmla="*/ 2192866 w 2802735"/>
                <a:gd name="connsiteY48" fmla="*/ 1083733 h 3225800"/>
                <a:gd name="connsiteX49" fmla="*/ 2311400 w 2802735"/>
                <a:gd name="connsiteY49" fmla="*/ 1109133 h 3225800"/>
                <a:gd name="connsiteX50" fmla="*/ 2438400 w 2802735"/>
                <a:gd name="connsiteY50" fmla="*/ 1049866 h 3225800"/>
                <a:gd name="connsiteX51" fmla="*/ 2523066 w 2802735"/>
                <a:gd name="connsiteY51" fmla="*/ 880533 h 3225800"/>
                <a:gd name="connsiteX52" fmla="*/ 2404533 w 2802735"/>
                <a:gd name="connsiteY52" fmla="*/ 753533 h 3225800"/>
                <a:gd name="connsiteX53" fmla="*/ 2286000 w 2802735"/>
                <a:gd name="connsiteY53" fmla="*/ 567266 h 3225800"/>
                <a:gd name="connsiteX54" fmla="*/ 2319866 w 2802735"/>
                <a:gd name="connsiteY54" fmla="*/ 406400 h 3225800"/>
                <a:gd name="connsiteX55" fmla="*/ 2463800 w 2802735"/>
                <a:gd name="connsiteY55" fmla="*/ 313266 h 3225800"/>
                <a:gd name="connsiteX56" fmla="*/ 2413000 w 2802735"/>
                <a:gd name="connsiteY56" fmla="*/ 211666 h 3225800"/>
                <a:gd name="connsiteX57" fmla="*/ 2336800 w 2802735"/>
                <a:gd name="connsiteY57" fmla="*/ 59266 h 3225800"/>
                <a:gd name="connsiteX58" fmla="*/ 2277533 w 2802735"/>
                <a:gd name="connsiteY58" fmla="*/ 0 h 3225800"/>
                <a:gd name="connsiteX59" fmla="*/ 2133600 w 2802735"/>
                <a:gd name="connsiteY59" fmla="*/ 16933 h 3225800"/>
                <a:gd name="connsiteX60" fmla="*/ 2065866 w 2802735"/>
                <a:gd name="connsiteY60" fmla="*/ 16933 h 3225800"/>
                <a:gd name="connsiteX61" fmla="*/ 1938866 w 2802735"/>
                <a:gd name="connsiteY61" fmla="*/ 42333 h 3225800"/>
                <a:gd name="connsiteX62" fmla="*/ 1845733 w 2802735"/>
                <a:gd name="connsiteY62" fmla="*/ 194733 h 3225800"/>
                <a:gd name="connsiteX63" fmla="*/ 1769533 w 2802735"/>
                <a:gd name="connsiteY63" fmla="*/ 203200 h 3225800"/>
                <a:gd name="connsiteX64" fmla="*/ 1676400 w 2802735"/>
                <a:gd name="connsiteY64" fmla="*/ 262466 h 3225800"/>
                <a:gd name="connsiteX65" fmla="*/ 1543643 w 2802735"/>
                <a:gd name="connsiteY65" fmla="*/ 177122 h 3225800"/>
                <a:gd name="connsiteX66" fmla="*/ 1456266 w 2802735"/>
                <a:gd name="connsiteY66" fmla="*/ 364066 h 3225800"/>
                <a:gd name="connsiteX67" fmla="*/ 1447799 w 2802735"/>
                <a:gd name="connsiteY67" fmla="*/ 448733 h 3225800"/>
                <a:gd name="connsiteX68" fmla="*/ 1312333 w 2802735"/>
                <a:gd name="connsiteY68" fmla="*/ 474133 h 3225800"/>
                <a:gd name="connsiteX69" fmla="*/ 1236133 w 2802735"/>
                <a:gd name="connsiteY69" fmla="*/ 524933 h 3225800"/>
                <a:gd name="connsiteX70" fmla="*/ 1151466 w 2802735"/>
                <a:gd name="connsiteY70" fmla="*/ 601132 h 3225800"/>
                <a:gd name="connsiteX71" fmla="*/ 973666 w 2802735"/>
                <a:gd name="connsiteY71" fmla="*/ 728133 h 3225800"/>
                <a:gd name="connsiteX72" fmla="*/ 973666 w 2802735"/>
                <a:gd name="connsiteY72" fmla="*/ 838200 h 3225800"/>
                <a:gd name="connsiteX73" fmla="*/ 1016000 w 2802735"/>
                <a:gd name="connsiteY73" fmla="*/ 1032933 h 3225800"/>
                <a:gd name="connsiteX74" fmla="*/ 1016000 w 2802735"/>
                <a:gd name="connsiteY74" fmla="*/ 1134533 h 3225800"/>
                <a:gd name="connsiteX75" fmla="*/ 801623 w 2802735"/>
                <a:gd name="connsiteY75" fmla="*/ 1107440 h 3225800"/>
                <a:gd name="connsiteX76" fmla="*/ 966553 w 2802735"/>
                <a:gd name="connsiteY76" fmla="*/ 1239859 h 3225800"/>
                <a:gd name="connsiteX77" fmla="*/ 965199 w 2802735"/>
                <a:gd name="connsiteY77" fmla="*/ 1405467 h 3225800"/>
                <a:gd name="connsiteX78" fmla="*/ 939799 w 2802735"/>
                <a:gd name="connsiteY78" fmla="*/ 1481666 h 3225800"/>
                <a:gd name="connsiteX79" fmla="*/ 897466 w 2802735"/>
                <a:gd name="connsiteY79" fmla="*/ 1557866 h 3225800"/>
                <a:gd name="connsiteX80" fmla="*/ 821266 w 2802735"/>
                <a:gd name="connsiteY80" fmla="*/ 1608666 h 3225800"/>
                <a:gd name="connsiteX81" fmla="*/ 728133 w 2802735"/>
                <a:gd name="connsiteY81" fmla="*/ 1625600 h 3225800"/>
                <a:gd name="connsiteX82" fmla="*/ 567266 w 2802735"/>
                <a:gd name="connsiteY82" fmla="*/ 1684866 h 3225800"/>
                <a:gd name="connsiteX83" fmla="*/ 548684 w 2802735"/>
                <a:gd name="connsiteY83" fmla="*/ 1754250 h 3225800"/>
                <a:gd name="connsiteX84" fmla="*/ 628670 w 2802735"/>
                <a:gd name="connsiteY84" fmla="*/ 1947926 h 3225800"/>
                <a:gd name="connsiteX85" fmla="*/ 663918 w 2802735"/>
                <a:gd name="connsiteY85" fmla="*/ 2007260 h 3225800"/>
                <a:gd name="connsiteX86" fmla="*/ 702733 w 2802735"/>
                <a:gd name="connsiteY86" fmla="*/ 2125133 h 3225800"/>
                <a:gd name="connsiteX87" fmla="*/ 787399 w 2802735"/>
                <a:gd name="connsiteY87" fmla="*/ 2032000 h 3225800"/>
                <a:gd name="connsiteX88" fmla="*/ 1109133 w 2802735"/>
                <a:gd name="connsiteY88" fmla="*/ 2015066 h 3225800"/>
                <a:gd name="connsiteX89" fmla="*/ 1295400 w 2802735"/>
                <a:gd name="connsiteY89" fmla="*/ 2057400 h 3225800"/>
                <a:gd name="connsiteX90" fmla="*/ 1346200 w 2802735"/>
                <a:gd name="connsiteY90" fmla="*/ 2040466 h 3225800"/>
                <a:gd name="connsiteX91" fmla="*/ 1329267 w 2802735"/>
                <a:gd name="connsiteY91" fmla="*/ 2226733 h 3225800"/>
                <a:gd name="connsiteX92" fmla="*/ 1236133 w 2802735"/>
                <a:gd name="connsiteY92" fmla="*/ 2311400 h 3225800"/>
                <a:gd name="connsiteX93" fmla="*/ 948266 w 2802735"/>
                <a:gd name="connsiteY93" fmla="*/ 2438400 h 3225800"/>
                <a:gd name="connsiteX94" fmla="*/ 889000 w 2802735"/>
                <a:gd name="connsiteY94" fmla="*/ 2446866 h 3225800"/>
                <a:gd name="connsiteX95" fmla="*/ 601133 w 2802735"/>
                <a:gd name="connsiteY95" fmla="*/ 2497666 h 3225800"/>
                <a:gd name="connsiteX96" fmla="*/ 499533 w 2802735"/>
                <a:gd name="connsiteY96" fmla="*/ 2514600 h 3225800"/>
                <a:gd name="connsiteX97" fmla="*/ 412834 w 2802735"/>
                <a:gd name="connsiteY97" fmla="*/ 2611458 h 3225800"/>
                <a:gd name="connsiteX98" fmla="*/ 176784 w 2802735"/>
                <a:gd name="connsiteY98" fmla="*/ 2720848 h 3225800"/>
                <a:gd name="connsiteX99" fmla="*/ 186266 w 2802735"/>
                <a:gd name="connsiteY99" fmla="*/ 2997200 h 3225800"/>
                <a:gd name="connsiteX100" fmla="*/ 101600 w 2802735"/>
                <a:gd name="connsiteY100" fmla="*/ 3081866 h 3225800"/>
                <a:gd name="connsiteX101" fmla="*/ 0 w 2802735"/>
                <a:gd name="connsiteY101" fmla="*/ 3191933 h 3225800"/>
                <a:gd name="connsiteX0" fmla="*/ 0 w 2802735"/>
                <a:gd name="connsiteY0" fmla="*/ 3191933 h 3225800"/>
                <a:gd name="connsiteX1" fmla="*/ 118533 w 2802735"/>
                <a:gd name="connsiteY1" fmla="*/ 3225800 h 3225800"/>
                <a:gd name="connsiteX2" fmla="*/ 169333 w 2802735"/>
                <a:gd name="connsiteY2" fmla="*/ 3200400 h 3225800"/>
                <a:gd name="connsiteX3" fmla="*/ 270933 w 2802735"/>
                <a:gd name="connsiteY3" fmla="*/ 3132666 h 3225800"/>
                <a:gd name="connsiteX4" fmla="*/ 379984 w 2802735"/>
                <a:gd name="connsiteY4" fmla="*/ 3042581 h 3225800"/>
                <a:gd name="connsiteX5" fmla="*/ 536109 w 2802735"/>
                <a:gd name="connsiteY5" fmla="*/ 3075432 h 3225800"/>
                <a:gd name="connsiteX6" fmla="*/ 661077 w 2802735"/>
                <a:gd name="connsiteY6" fmla="*/ 3059514 h 3225800"/>
                <a:gd name="connsiteX7" fmla="*/ 889000 w 2802735"/>
                <a:gd name="connsiteY7" fmla="*/ 3132666 h 3225800"/>
                <a:gd name="connsiteX8" fmla="*/ 973666 w 2802735"/>
                <a:gd name="connsiteY8" fmla="*/ 3064933 h 3225800"/>
                <a:gd name="connsiteX9" fmla="*/ 1159933 w 2802735"/>
                <a:gd name="connsiteY9" fmla="*/ 3048000 h 3225800"/>
                <a:gd name="connsiteX10" fmla="*/ 1219200 w 2802735"/>
                <a:gd name="connsiteY10" fmla="*/ 3048000 h 3225800"/>
                <a:gd name="connsiteX11" fmla="*/ 1413933 w 2802735"/>
                <a:gd name="connsiteY11" fmla="*/ 3005666 h 3225800"/>
                <a:gd name="connsiteX12" fmla="*/ 1540933 w 2802735"/>
                <a:gd name="connsiteY12" fmla="*/ 2912533 h 3225800"/>
                <a:gd name="connsiteX13" fmla="*/ 1600200 w 2802735"/>
                <a:gd name="connsiteY13" fmla="*/ 2844800 h 3225800"/>
                <a:gd name="connsiteX14" fmla="*/ 1845733 w 2802735"/>
                <a:gd name="connsiteY14" fmla="*/ 2709333 h 3225800"/>
                <a:gd name="connsiteX15" fmla="*/ 2032000 w 2802735"/>
                <a:gd name="connsiteY15" fmla="*/ 2641600 h 3225800"/>
                <a:gd name="connsiteX16" fmla="*/ 2168016 w 2802735"/>
                <a:gd name="connsiteY16" fmla="*/ 2422346 h 3225800"/>
                <a:gd name="connsiteX17" fmla="*/ 2212109 w 2802735"/>
                <a:gd name="connsiteY17" fmla="*/ 2325034 h 3225800"/>
                <a:gd name="connsiteX18" fmla="*/ 2279951 w 2802735"/>
                <a:gd name="connsiteY18" fmla="*/ 2178463 h 3225800"/>
                <a:gd name="connsiteX19" fmla="*/ 2389210 w 2802735"/>
                <a:gd name="connsiteY19" fmla="*/ 2236603 h 3225800"/>
                <a:gd name="connsiteX20" fmla="*/ 2542814 w 2802735"/>
                <a:gd name="connsiteY20" fmla="*/ 2069846 h 3225800"/>
                <a:gd name="connsiteX21" fmla="*/ 2802466 w 2802735"/>
                <a:gd name="connsiteY21" fmla="*/ 1896533 h 3225800"/>
                <a:gd name="connsiteX22" fmla="*/ 2785533 w 2802735"/>
                <a:gd name="connsiteY22" fmla="*/ 1761066 h 3225800"/>
                <a:gd name="connsiteX23" fmla="*/ 2599266 w 2802735"/>
                <a:gd name="connsiteY23" fmla="*/ 1761066 h 3225800"/>
                <a:gd name="connsiteX24" fmla="*/ 2438400 w 2802735"/>
                <a:gd name="connsiteY24" fmla="*/ 1693333 h 3225800"/>
                <a:gd name="connsiteX25" fmla="*/ 2311400 w 2802735"/>
                <a:gd name="connsiteY25" fmla="*/ 1744133 h 3225800"/>
                <a:gd name="connsiteX26" fmla="*/ 2048933 w 2802735"/>
                <a:gd name="connsiteY26" fmla="*/ 1964266 h 3225800"/>
                <a:gd name="connsiteX27" fmla="*/ 1871133 w 2802735"/>
                <a:gd name="connsiteY27" fmla="*/ 2057400 h 3225800"/>
                <a:gd name="connsiteX28" fmla="*/ 1659466 w 2802735"/>
                <a:gd name="connsiteY28" fmla="*/ 2057400 h 3225800"/>
                <a:gd name="connsiteX29" fmla="*/ 1583266 w 2802735"/>
                <a:gd name="connsiteY29" fmla="*/ 2048933 h 3225800"/>
                <a:gd name="connsiteX30" fmla="*/ 1346200 w 2802735"/>
                <a:gd name="connsiteY30" fmla="*/ 1930400 h 3225800"/>
                <a:gd name="connsiteX31" fmla="*/ 1168400 w 2802735"/>
                <a:gd name="connsiteY31" fmla="*/ 1811866 h 3225800"/>
                <a:gd name="connsiteX32" fmla="*/ 1126066 w 2802735"/>
                <a:gd name="connsiteY32" fmla="*/ 1676400 h 3225800"/>
                <a:gd name="connsiteX33" fmla="*/ 1126066 w 2802735"/>
                <a:gd name="connsiteY33" fmla="*/ 1549400 h 3225800"/>
                <a:gd name="connsiteX34" fmla="*/ 1159933 w 2802735"/>
                <a:gd name="connsiteY34" fmla="*/ 1490133 h 3225800"/>
                <a:gd name="connsiteX35" fmla="*/ 1439333 w 2802735"/>
                <a:gd name="connsiteY35" fmla="*/ 1574800 h 3225800"/>
                <a:gd name="connsiteX36" fmla="*/ 1540933 w 2802735"/>
                <a:gd name="connsiteY36" fmla="*/ 1608666 h 3225800"/>
                <a:gd name="connsiteX37" fmla="*/ 1634066 w 2802735"/>
                <a:gd name="connsiteY37" fmla="*/ 1540933 h 3225800"/>
                <a:gd name="connsiteX38" fmla="*/ 1600200 w 2802735"/>
                <a:gd name="connsiteY38" fmla="*/ 1464733 h 3225800"/>
                <a:gd name="connsiteX39" fmla="*/ 1515533 w 2802735"/>
                <a:gd name="connsiteY39" fmla="*/ 1405466 h 3225800"/>
                <a:gd name="connsiteX40" fmla="*/ 1439333 w 2802735"/>
                <a:gd name="connsiteY40" fmla="*/ 1303866 h 3225800"/>
                <a:gd name="connsiteX41" fmla="*/ 1388533 w 2802735"/>
                <a:gd name="connsiteY41" fmla="*/ 1261533 h 3225800"/>
                <a:gd name="connsiteX42" fmla="*/ 1337733 w 2802735"/>
                <a:gd name="connsiteY42" fmla="*/ 1159933 h 3225800"/>
                <a:gd name="connsiteX43" fmla="*/ 1371600 w 2802735"/>
                <a:gd name="connsiteY43" fmla="*/ 1058333 h 3225800"/>
                <a:gd name="connsiteX44" fmla="*/ 1464733 w 2802735"/>
                <a:gd name="connsiteY44" fmla="*/ 973666 h 3225800"/>
                <a:gd name="connsiteX45" fmla="*/ 1617133 w 2802735"/>
                <a:gd name="connsiteY45" fmla="*/ 1032933 h 3225800"/>
                <a:gd name="connsiteX46" fmla="*/ 1761066 w 2802735"/>
                <a:gd name="connsiteY46" fmla="*/ 1016000 h 3225800"/>
                <a:gd name="connsiteX47" fmla="*/ 2192866 w 2802735"/>
                <a:gd name="connsiteY47" fmla="*/ 1083733 h 3225800"/>
                <a:gd name="connsiteX48" fmla="*/ 2311400 w 2802735"/>
                <a:gd name="connsiteY48" fmla="*/ 1109133 h 3225800"/>
                <a:gd name="connsiteX49" fmla="*/ 2438400 w 2802735"/>
                <a:gd name="connsiteY49" fmla="*/ 1049866 h 3225800"/>
                <a:gd name="connsiteX50" fmla="*/ 2523066 w 2802735"/>
                <a:gd name="connsiteY50" fmla="*/ 880533 h 3225800"/>
                <a:gd name="connsiteX51" fmla="*/ 2404533 w 2802735"/>
                <a:gd name="connsiteY51" fmla="*/ 753533 h 3225800"/>
                <a:gd name="connsiteX52" fmla="*/ 2286000 w 2802735"/>
                <a:gd name="connsiteY52" fmla="*/ 567266 h 3225800"/>
                <a:gd name="connsiteX53" fmla="*/ 2319866 w 2802735"/>
                <a:gd name="connsiteY53" fmla="*/ 406400 h 3225800"/>
                <a:gd name="connsiteX54" fmla="*/ 2463800 w 2802735"/>
                <a:gd name="connsiteY54" fmla="*/ 313266 h 3225800"/>
                <a:gd name="connsiteX55" fmla="*/ 2413000 w 2802735"/>
                <a:gd name="connsiteY55" fmla="*/ 211666 h 3225800"/>
                <a:gd name="connsiteX56" fmla="*/ 2336800 w 2802735"/>
                <a:gd name="connsiteY56" fmla="*/ 59266 h 3225800"/>
                <a:gd name="connsiteX57" fmla="*/ 2277533 w 2802735"/>
                <a:gd name="connsiteY57" fmla="*/ 0 h 3225800"/>
                <a:gd name="connsiteX58" fmla="*/ 2133600 w 2802735"/>
                <a:gd name="connsiteY58" fmla="*/ 16933 h 3225800"/>
                <a:gd name="connsiteX59" fmla="*/ 2065866 w 2802735"/>
                <a:gd name="connsiteY59" fmla="*/ 16933 h 3225800"/>
                <a:gd name="connsiteX60" fmla="*/ 1938866 w 2802735"/>
                <a:gd name="connsiteY60" fmla="*/ 42333 h 3225800"/>
                <a:gd name="connsiteX61" fmla="*/ 1845733 w 2802735"/>
                <a:gd name="connsiteY61" fmla="*/ 194733 h 3225800"/>
                <a:gd name="connsiteX62" fmla="*/ 1769533 w 2802735"/>
                <a:gd name="connsiteY62" fmla="*/ 203200 h 3225800"/>
                <a:gd name="connsiteX63" fmla="*/ 1676400 w 2802735"/>
                <a:gd name="connsiteY63" fmla="*/ 262466 h 3225800"/>
                <a:gd name="connsiteX64" fmla="*/ 1543643 w 2802735"/>
                <a:gd name="connsiteY64" fmla="*/ 177122 h 3225800"/>
                <a:gd name="connsiteX65" fmla="*/ 1456266 w 2802735"/>
                <a:gd name="connsiteY65" fmla="*/ 364066 h 3225800"/>
                <a:gd name="connsiteX66" fmla="*/ 1447799 w 2802735"/>
                <a:gd name="connsiteY66" fmla="*/ 448733 h 3225800"/>
                <a:gd name="connsiteX67" fmla="*/ 1312333 w 2802735"/>
                <a:gd name="connsiteY67" fmla="*/ 474133 h 3225800"/>
                <a:gd name="connsiteX68" fmla="*/ 1236133 w 2802735"/>
                <a:gd name="connsiteY68" fmla="*/ 524933 h 3225800"/>
                <a:gd name="connsiteX69" fmla="*/ 1151466 w 2802735"/>
                <a:gd name="connsiteY69" fmla="*/ 601132 h 3225800"/>
                <a:gd name="connsiteX70" fmla="*/ 973666 w 2802735"/>
                <a:gd name="connsiteY70" fmla="*/ 728133 h 3225800"/>
                <a:gd name="connsiteX71" fmla="*/ 973666 w 2802735"/>
                <a:gd name="connsiteY71" fmla="*/ 838200 h 3225800"/>
                <a:gd name="connsiteX72" fmla="*/ 1016000 w 2802735"/>
                <a:gd name="connsiteY72" fmla="*/ 1032933 h 3225800"/>
                <a:gd name="connsiteX73" fmla="*/ 1016000 w 2802735"/>
                <a:gd name="connsiteY73" fmla="*/ 1134533 h 3225800"/>
                <a:gd name="connsiteX74" fmla="*/ 801623 w 2802735"/>
                <a:gd name="connsiteY74" fmla="*/ 1107440 h 3225800"/>
                <a:gd name="connsiteX75" fmla="*/ 966553 w 2802735"/>
                <a:gd name="connsiteY75" fmla="*/ 1239859 h 3225800"/>
                <a:gd name="connsiteX76" fmla="*/ 965199 w 2802735"/>
                <a:gd name="connsiteY76" fmla="*/ 1405467 h 3225800"/>
                <a:gd name="connsiteX77" fmla="*/ 939799 w 2802735"/>
                <a:gd name="connsiteY77" fmla="*/ 1481666 h 3225800"/>
                <a:gd name="connsiteX78" fmla="*/ 897466 w 2802735"/>
                <a:gd name="connsiteY78" fmla="*/ 1557866 h 3225800"/>
                <a:gd name="connsiteX79" fmla="*/ 821266 w 2802735"/>
                <a:gd name="connsiteY79" fmla="*/ 1608666 h 3225800"/>
                <a:gd name="connsiteX80" fmla="*/ 728133 w 2802735"/>
                <a:gd name="connsiteY80" fmla="*/ 1625600 h 3225800"/>
                <a:gd name="connsiteX81" fmla="*/ 567266 w 2802735"/>
                <a:gd name="connsiteY81" fmla="*/ 1684866 h 3225800"/>
                <a:gd name="connsiteX82" fmla="*/ 548684 w 2802735"/>
                <a:gd name="connsiteY82" fmla="*/ 1754250 h 3225800"/>
                <a:gd name="connsiteX83" fmla="*/ 628670 w 2802735"/>
                <a:gd name="connsiteY83" fmla="*/ 1947926 h 3225800"/>
                <a:gd name="connsiteX84" fmla="*/ 663918 w 2802735"/>
                <a:gd name="connsiteY84" fmla="*/ 2007260 h 3225800"/>
                <a:gd name="connsiteX85" fmla="*/ 702733 w 2802735"/>
                <a:gd name="connsiteY85" fmla="*/ 2125133 h 3225800"/>
                <a:gd name="connsiteX86" fmla="*/ 787399 w 2802735"/>
                <a:gd name="connsiteY86" fmla="*/ 2032000 h 3225800"/>
                <a:gd name="connsiteX87" fmla="*/ 1109133 w 2802735"/>
                <a:gd name="connsiteY87" fmla="*/ 2015066 h 3225800"/>
                <a:gd name="connsiteX88" fmla="*/ 1295400 w 2802735"/>
                <a:gd name="connsiteY88" fmla="*/ 2057400 h 3225800"/>
                <a:gd name="connsiteX89" fmla="*/ 1346200 w 2802735"/>
                <a:gd name="connsiteY89" fmla="*/ 2040466 h 3225800"/>
                <a:gd name="connsiteX90" fmla="*/ 1329267 w 2802735"/>
                <a:gd name="connsiteY90" fmla="*/ 2226733 h 3225800"/>
                <a:gd name="connsiteX91" fmla="*/ 1236133 w 2802735"/>
                <a:gd name="connsiteY91" fmla="*/ 2311400 h 3225800"/>
                <a:gd name="connsiteX92" fmla="*/ 948266 w 2802735"/>
                <a:gd name="connsiteY92" fmla="*/ 2438400 h 3225800"/>
                <a:gd name="connsiteX93" fmla="*/ 889000 w 2802735"/>
                <a:gd name="connsiteY93" fmla="*/ 2446866 h 3225800"/>
                <a:gd name="connsiteX94" fmla="*/ 601133 w 2802735"/>
                <a:gd name="connsiteY94" fmla="*/ 2497666 h 3225800"/>
                <a:gd name="connsiteX95" fmla="*/ 499533 w 2802735"/>
                <a:gd name="connsiteY95" fmla="*/ 2514600 h 3225800"/>
                <a:gd name="connsiteX96" fmla="*/ 412834 w 2802735"/>
                <a:gd name="connsiteY96" fmla="*/ 2611458 h 3225800"/>
                <a:gd name="connsiteX97" fmla="*/ 176784 w 2802735"/>
                <a:gd name="connsiteY97" fmla="*/ 2720848 h 3225800"/>
                <a:gd name="connsiteX98" fmla="*/ 186266 w 2802735"/>
                <a:gd name="connsiteY98" fmla="*/ 2997200 h 3225800"/>
                <a:gd name="connsiteX99" fmla="*/ 101600 w 2802735"/>
                <a:gd name="connsiteY99" fmla="*/ 3081866 h 3225800"/>
                <a:gd name="connsiteX100" fmla="*/ 0 w 2802735"/>
                <a:gd name="connsiteY100" fmla="*/ 3191933 h 3225800"/>
                <a:gd name="connsiteX0" fmla="*/ 0 w 2802735"/>
                <a:gd name="connsiteY0" fmla="*/ 3191933 h 3225800"/>
                <a:gd name="connsiteX1" fmla="*/ 118533 w 2802735"/>
                <a:gd name="connsiteY1" fmla="*/ 3225800 h 3225800"/>
                <a:gd name="connsiteX2" fmla="*/ 169333 w 2802735"/>
                <a:gd name="connsiteY2" fmla="*/ 3200400 h 3225800"/>
                <a:gd name="connsiteX3" fmla="*/ 270933 w 2802735"/>
                <a:gd name="connsiteY3" fmla="*/ 3132666 h 3225800"/>
                <a:gd name="connsiteX4" fmla="*/ 379984 w 2802735"/>
                <a:gd name="connsiteY4" fmla="*/ 3042581 h 3225800"/>
                <a:gd name="connsiteX5" fmla="*/ 536109 w 2802735"/>
                <a:gd name="connsiteY5" fmla="*/ 3075432 h 3225800"/>
                <a:gd name="connsiteX6" fmla="*/ 661077 w 2802735"/>
                <a:gd name="connsiteY6" fmla="*/ 3059514 h 3225800"/>
                <a:gd name="connsiteX7" fmla="*/ 889000 w 2802735"/>
                <a:gd name="connsiteY7" fmla="*/ 3132666 h 3225800"/>
                <a:gd name="connsiteX8" fmla="*/ 973666 w 2802735"/>
                <a:gd name="connsiteY8" fmla="*/ 3064933 h 3225800"/>
                <a:gd name="connsiteX9" fmla="*/ 1159933 w 2802735"/>
                <a:gd name="connsiteY9" fmla="*/ 3048000 h 3225800"/>
                <a:gd name="connsiteX10" fmla="*/ 1219200 w 2802735"/>
                <a:gd name="connsiteY10" fmla="*/ 3048000 h 3225800"/>
                <a:gd name="connsiteX11" fmla="*/ 1413933 w 2802735"/>
                <a:gd name="connsiteY11" fmla="*/ 3005666 h 3225800"/>
                <a:gd name="connsiteX12" fmla="*/ 1540933 w 2802735"/>
                <a:gd name="connsiteY12" fmla="*/ 2912533 h 3225800"/>
                <a:gd name="connsiteX13" fmla="*/ 1600200 w 2802735"/>
                <a:gd name="connsiteY13" fmla="*/ 2844800 h 3225800"/>
                <a:gd name="connsiteX14" fmla="*/ 1845733 w 2802735"/>
                <a:gd name="connsiteY14" fmla="*/ 2709333 h 3225800"/>
                <a:gd name="connsiteX15" fmla="*/ 2032000 w 2802735"/>
                <a:gd name="connsiteY15" fmla="*/ 2641600 h 3225800"/>
                <a:gd name="connsiteX16" fmla="*/ 2168016 w 2802735"/>
                <a:gd name="connsiteY16" fmla="*/ 2422346 h 3225800"/>
                <a:gd name="connsiteX17" fmla="*/ 2212109 w 2802735"/>
                <a:gd name="connsiteY17" fmla="*/ 2325034 h 3225800"/>
                <a:gd name="connsiteX18" fmla="*/ 2389210 w 2802735"/>
                <a:gd name="connsiteY18" fmla="*/ 2236603 h 3225800"/>
                <a:gd name="connsiteX19" fmla="*/ 2542814 w 2802735"/>
                <a:gd name="connsiteY19" fmla="*/ 2069846 h 3225800"/>
                <a:gd name="connsiteX20" fmla="*/ 2802466 w 2802735"/>
                <a:gd name="connsiteY20" fmla="*/ 1896533 h 3225800"/>
                <a:gd name="connsiteX21" fmla="*/ 2785533 w 2802735"/>
                <a:gd name="connsiteY21" fmla="*/ 1761066 h 3225800"/>
                <a:gd name="connsiteX22" fmla="*/ 2599266 w 2802735"/>
                <a:gd name="connsiteY22" fmla="*/ 1761066 h 3225800"/>
                <a:gd name="connsiteX23" fmla="*/ 2438400 w 2802735"/>
                <a:gd name="connsiteY23" fmla="*/ 1693333 h 3225800"/>
                <a:gd name="connsiteX24" fmla="*/ 2311400 w 2802735"/>
                <a:gd name="connsiteY24" fmla="*/ 1744133 h 3225800"/>
                <a:gd name="connsiteX25" fmla="*/ 2048933 w 2802735"/>
                <a:gd name="connsiteY25" fmla="*/ 1964266 h 3225800"/>
                <a:gd name="connsiteX26" fmla="*/ 1871133 w 2802735"/>
                <a:gd name="connsiteY26" fmla="*/ 2057400 h 3225800"/>
                <a:gd name="connsiteX27" fmla="*/ 1659466 w 2802735"/>
                <a:gd name="connsiteY27" fmla="*/ 2057400 h 3225800"/>
                <a:gd name="connsiteX28" fmla="*/ 1583266 w 2802735"/>
                <a:gd name="connsiteY28" fmla="*/ 2048933 h 3225800"/>
                <a:gd name="connsiteX29" fmla="*/ 1346200 w 2802735"/>
                <a:gd name="connsiteY29" fmla="*/ 1930400 h 3225800"/>
                <a:gd name="connsiteX30" fmla="*/ 1168400 w 2802735"/>
                <a:gd name="connsiteY30" fmla="*/ 1811866 h 3225800"/>
                <a:gd name="connsiteX31" fmla="*/ 1126066 w 2802735"/>
                <a:gd name="connsiteY31" fmla="*/ 1676400 h 3225800"/>
                <a:gd name="connsiteX32" fmla="*/ 1126066 w 2802735"/>
                <a:gd name="connsiteY32" fmla="*/ 1549400 h 3225800"/>
                <a:gd name="connsiteX33" fmla="*/ 1159933 w 2802735"/>
                <a:gd name="connsiteY33" fmla="*/ 1490133 h 3225800"/>
                <a:gd name="connsiteX34" fmla="*/ 1439333 w 2802735"/>
                <a:gd name="connsiteY34" fmla="*/ 1574800 h 3225800"/>
                <a:gd name="connsiteX35" fmla="*/ 1540933 w 2802735"/>
                <a:gd name="connsiteY35" fmla="*/ 1608666 h 3225800"/>
                <a:gd name="connsiteX36" fmla="*/ 1634066 w 2802735"/>
                <a:gd name="connsiteY36" fmla="*/ 1540933 h 3225800"/>
                <a:gd name="connsiteX37" fmla="*/ 1600200 w 2802735"/>
                <a:gd name="connsiteY37" fmla="*/ 1464733 h 3225800"/>
                <a:gd name="connsiteX38" fmla="*/ 1515533 w 2802735"/>
                <a:gd name="connsiteY38" fmla="*/ 1405466 h 3225800"/>
                <a:gd name="connsiteX39" fmla="*/ 1439333 w 2802735"/>
                <a:gd name="connsiteY39" fmla="*/ 1303866 h 3225800"/>
                <a:gd name="connsiteX40" fmla="*/ 1388533 w 2802735"/>
                <a:gd name="connsiteY40" fmla="*/ 1261533 h 3225800"/>
                <a:gd name="connsiteX41" fmla="*/ 1337733 w 2802735"/>
                <a:gd name="connsiteY41" fmla="*/ 1159933 h 3225800"/>
                <a:gd name="connsiteX42" fmla="*/ 1371600 w 2802735"/>
                <a:gd name="connsiteY42" fmla="*/ 1058333 h 3225800"/>
                <a:gd name="connsiteX43" fmla="*/ 1464733 w 2802735"/>
                <a:gd name="connsiteY43" fmla="*/ 973666 h 3225800"/>
                <a:gd name="connsiteX44" fmla="*/ 1617133 w 2802735"/>
                <a:gd name="connsiteY44" fmla="*/ 1032933 h 3225800"/>
                <a:gd name="connsiteX45" fmla="*/ 1761066 w 2802735"/>
                <a:gd name="connsiteY45" fmla="*/ 1016000 h 3225800"/>
                <a:gd name="connsiteX46" fmla="*/ 2192866 w 2802735"/>
                <a:gd name="connsiteY46" fmla="*/ 1083733 h 3225800"/>
                <a:gd name="connsiteX47" fmla="*/ 2311400 w 2802735"/>
                <a:gd name="connsiteY47" fmla="*/ 1109133 h 3225800"/>
                <a:gd name="connsiteX48" fmla="*/ 2438400 w 2802735"/>
                <a:gd name="connsiteY48" fmla="*/ 1049866 h 3225800"/>
                <a:gd name="connsiteX49" fmla="*/ 2523066 w 2802735"/>
                <a:gd name="connsiteY49" fmla="*/ 880533 h 3225800"/>
                <a:gd name="connsiteX50" fmla="*/ 2404533 w 2802735"/>
                <a:gd name="connsiteY50" fmla="*/ 753533 h 3225800"/>
                <a:gd name="connsiteX51" fmla="*/ 2286000 w 2802735"/>
                <a:gd name="connsiteY51" fmla="*/ 567266 h 3225800"/>
                <a:gd name="connsiteX52" fmla="*/ 2319866 w 2802735"/>
                <a:gd name="connsiteY52" fmla="*/ 406400 h 3225800"/>
                <a:gd name="connsiteX53" fmla="*/ 2463800 w 2802735"/>
                <a:gd name="connsiteY53" fmla="*/ 313266 h 3225800"/>
                <a:gd name="connsiteX54" fmla="*/ 2413000 w 2802735"/>
                <a:gd name="connsiteY54" fmla="*/ 211666 h 3225800"/>
                <a:gd name="connsiteX55" fmla="*/ 2336800 w 2802735"/>
                <a:gd name="connsiteY55" fmla="*/ 59266 h 3225800"/>
                <a:gd name="connsiteX56" fmla="*/ 2277533 w 2802735"/>
                <a:gd name="connsiteY56" fmla="*/ 0 h 3225800"/>
                <a:gd name="connsiteX57" fmla="*/ 2133600 w 2802735"/>
                <a:gd name="connsiteY57" fmla="*/ 16933 h 3225800"/>
                <a:gd name="connsiteX58" fmla="*/ 2065866 w 2802735"/>
                <a:gd name="connsiteY58" fmla="*/ 16933 h 3225800"/>
                <a:gd name="connsiteX59" fmla="*/ 1938866 w 2802735"/>
                <a:gd name="connsiteY59" fmla="*/ 42333 h 3225800"/>
                <a:gd name="connsiteX60" fmla="*/ 1845733 w 2802735"/>
                <a:gd name="connsiteY60" fmla="*/ 194733 h 3225800"/>
                <a:gd name="connsiteX61" fmla="*/ 1769533 w 2802735"/>
                <a:gd name="connsiteY61" fmla="*/ 203200 h 3225800"/>
                <a:gd name="connsiteX62" fmla="*/ 1676400 w 2802735"/>
                <a:gd name="connsiteY62" fmla="*/ 262466 h 3225800"/>
                <a:gd name="connsiteX63" fmla="*/ 1543643 w 2802735"/>
                <a:gd name="connsiteY63" fmla="*/ 177122 h 3225800"/>
                <a:gd name="connsiteX64" fmla="*/ 1456266 w 2802735"/>
                <a:gd name="connsiteY64" fmla="*/ 364066 h 3225800"/>
                <a:gd name="connsiteX65" fmla="*/ 1447799 w 2802735"/>
                <a:gd name="connsiteY65" fmla="*/ 448733 h 3225800"/>
                <a:gd name="connsiteX66" fmla="*/ 1312333 w 2802735"/>
                <a:gd name="connsiteY66" fmla="*/ 474133 h 3225800"/>
                <a:gd name="connsiteX67" fmla="*/ 1236133 w 2802735"/>
                <a:gd name="connsiteY67" fmla="*/ 524933 h 3225800"/>
                <a:gd name="connsiteX68" fmla="*/ 1151466 w 2802735"/>
                <a:gd name="connsiteY68" fmla="*/ 601132 h 3225800"/>
                <a:gd name="connsiteX69" fmla="*/ 973666 w 2802735"/>
                <a:gd name="connsiteY69" fmla="*/ 728133 h 3225800"/>
                <a:gd name="connsiteX70" fmla="*/ 973666 w 2802735"/>
                <a:gd name="connsiteY70" fmla="*/ 838200 h 3225800"/>
                <a:gd name="connsiteX71" fmla="*/ 1016000 w 2802735"/>
                <a:gd name="connsiteY71" fmla="*/ 1032933 h 3225800"/>
                <a:gd name="connsiteX72" fmla="*/ 1016000 w 2802735"/>
                <a:gd name="connsiteY72" fmla="*/ 1134533 h 3225800"/>
                <a:gd name="connsiteX73" fmla="*/ 801623 w 2802735"/>
                <a:gd name="connsiteY73" fmla="*/ 1107440 h 3225800"/>
                <a:gd name="connsiteX74" fmla="*/ 966553 w 2802735"/>
                <a:gd name="connsiteY74" fmla="*/ 1239859 h 3225800"/>
                <a:gd name="connsiteX75" fmla="*/ 965199 w 2802735"/>
                <a:gd name="connsiteY75" fmla="*/ 1405467 h 3225800"/>
                <a:gd name="connsiteX76" fmla="*/ 939799 w 2802735"/>
                <a:gd name="connsiteY76" fmla="*/ 1481666 h 3225800"/>
                <a:gd name="connsiteX77" fmla="*/ 897466 w 2802735"/>
                <a:gd name="connsiteY77" fmla="*/ 1557866 h 3225800"/>
                <a:gd name="connsiteX78" fmla="*/ 821266 w 2802735"/>
                <a:gd name="connsiteY78" fmla="*/ 1608666 h 3225800"/>
                <a:gd name="connsiteX79" fmla="*/ 728133 w 2802735"/>
                <a:gd name="connsiteY79" fmla="*/ 1625600 h 3225800"/>
                <a:gd name="connsiteX80" fmla="*/ 567266 w 2802735"/>
                <a:gd name="connsiteY80" fmla="*/ 1684866 h 3225800"/>
                <a:gd name="connsiteX81" fmla="*/ 548684 w 2802735"/>
                <a:gd name="connsiteY81" fmla="*/ 1754250 h 3225800"/>
                <a:gd name="connsiteX82" fmla="*/ 628670 w 2802735"/>
                <a:gd name="connsiteY82" fmla="*/ 1947926 h 3225800"/>
                <a:gd name="connsiteX83" fmla="*/ 663918 w 2802735"/>
                <a:gd name="connsiteY83" fmla="*/ 2007260 h 3225800"/>
                <a:gd name="connsiteX84" fmla="*/ 702733 w 2802735"/>
                <a:gd name="connsiteY84" fmla="*/ 2125133 h 3225800"/>
                <a:gd name="connsiteX85" fmla="*/ 787399 w 2802735"/>
                <a:gd name="connsiteY85" fmla="*/ 2032000 h 3225800"/>
                <a:gd name="connsiteX86" fmla="*/ 1109133 w 2802735"/>
                <a:gd name="connsiteY86" fmla="*/ 2015066 h 3225800"/>
                <a:gd name="connsiteX87" fmla="*/ 1295400 w 2802735"/>
                <a:gd name="connsiteY87" fmla="*/ 2057400 h 3225800"/>
                <a:gd name="connsiteX88" fmla="*/ 1346200 w 2802735"/>
                <a:gd name="connsiteY88" fmla="*/ 2040466 h 3225800"/>
                <a:gd name="connsiteX89" fmla="*/ 1329267 w 2802735"/>
                <a:gd name="connsiteY89" fmla="*/ 2226733 h 3225800"/>
                <a:gd name="connsiteX90" fmla="*/ 1236133 w 2802735"/>
                <a:gd name="connsiteY90" fmla="*/ 2311400 h 3225800"/>
                <a:gd name="connsiteX91" fmla="*/ 948266 w 2802735"/>
                <a:gd name="connsiteY91" fmla="*/ 2438400 h 3225800"/>
                <a:gd name="connsiteX92" fmla="*/ 889000 w 2802735"/>
                <a:gd name="connsiteY92" fmla="*/ 2446866 h 3225800"/>
                <a:gd name="connsiteX93" fmla="*/ 601133 w 2802735"/>
                <a:gd name="connsiteY93" fmla="*/ 2497666 h 3225800"/>
                <a:gd name="connsiteX94" fmla="*/ 499533 w 2802735"/>
                <a:gd name="connsiteY94" fmla="*/ 2514600 h 3225800"/>
                <a:gd name="connsiteX95" fmla="*/ 412834 w 2802735"/>
                <a:gd name="connsiteY95" fmla="*/ 2611458 h 3225800"/>
                <a:gd name="connsiteX96" fmla="*/ 176784 w 2802735"/>
                <a:gd name="connsiteY96" fmla="*/ 2720848 h 3225800"/>
                <a:gd name="connsiteX97" fmla="*/ 186266 w 2802735"/>
                <a:gd name="connsiteY97" fmla="*/ 2997200 h 3225800"/>
                <a:gd name="connsiteX98" fmla="*/ 101600 w 2802735"/>
                <a:gd name="connsiteY98" fmla="*/ 3081866 h 3225800"/>
                <a:gd name="connsiteX99" fmla="*/ 0 w 2802735"/>
                <a:gd name="connsiteY99" fmla="*/ 3191933 h 3225800"/>
                <a:gd name="connsiteX0" fmla="*/ 0 w 2802735"/>
                <a:gd name="connsiteY0" fmla="*/ 3191933 h 3225800"/>
                <a:gd name="connsiteX1" fmla="*/ 118533 w 2802735"/>
                <a:gd name="connsiteY1" fmla="*/ 3225800 h 3225800"/>
                <a:gd name="connsiteX2" fmla="*/ 169333 w 2802735"/>
                <a:gd name="connsiteY2" fmla="*/ 3200400 h 3225800"/>
                <a:gd name="connsiteX3" fmla="*/ 270933 w 2802735"/>
                <a:gd name="connsiteY3" fmla="*/ 3132666 h 3225800"/>
                <a:gd name="connsiteX4" fmla="*/ 379984 w 2802735"/>
                <a:gd name="connsiteY4" fmla="*/ 3042581 h 3225800"/>
                <a:gd name="connsiteX5" fmla="*/ 536109 w 2802735"/>
                <a:gd name="connsiteY5" fmla="*/ 3075432 h 3225800"/>
                <a:gd name="connsiteX6" fmla="*/ 661077 w 2802735"/>
                <a:gd name="connsiteY6" fmla="*/ 3059514 h 3225800"/>
                <a:gd name="connsiteX7" fmla="*/ 889000 w 2802735"/>
                <a:gd name="connsiteY7" fmla="*/ 3132666 h 3225800"/>
                <a:gd name="connsiteX8" fmla="*/ 973666 w 2802735"/>
                <a:gd name="connsiteY8" fmla="*/ 3064933 h 3225800"/>
                <a:gd name="connsiteX9" fmla="*/ 1159933 w 2802735"/>
                <a:gd name="connsiteY9" fmla="*/ 3048000 h 3225800"/>
                <a:gd name="connsiteX10" fmla="*/ 1219200 w 2802735"/>
                <a:gd name="connsiteY10" fmla="*/ 3048000 h 3225800"/>
                <a:gd name="connsiteX11" fmla="*/ 1413933 w 2802735"/>
                <a:gd name="connsiteY11" fmla="*/ 3005666 h 3225800"/>
                <a:gd name="connsiteX12" fmla="*/ 1540933 w 2802735"/>
                <a:gd name="connsiteY12" fmla="*/ 2912533 h 3225800"/>
                <a:gd name="connsiteX13" fmla="*/ 1600200 w 2802735"/>
                <a:gd name="connsiteY13" fmla="*/ 2844800 h 3225800"/>
                <a:gd name="connsiteX14" fmla="*/ 1845733 w 2802735"/>
                <a:gd name="connsiteY14" fmla="*/ 2709333 h 3225800"/>
                <a:gd name="connsiteX15" fmla="*/ 2032000 w 2802735"/>
                <a:gd name="connsiteY15" fmla="*/ 2641600 h 3225800"/>
                <a:gd name="connsiteX16" fmla="*/ 2168016 w 2802735"/>
                <a:gd name="connsiteY16" fmla="*/ 2422346 h 3225800"/>
                <a:gd name="connsiteX17" fmla="*/ 2212109 w 2802735"/>
                <a:gd name="connsiteY17" fmla="*/ 2325034 h 3225800"/>
                <a:gd name="connsiteX18" fmla="*/ 2389210 w 2802735"/>
                <a:gd name="connsiteY18" fmla="*/ 2236603 h 3225800"/>
                <a:gd name="connsiteX19" fmla="*/ 2542814 w 2802735"/>
                <a:gd name="connsiteY19" fmla="*/ 2069846 h 3225800"/>
                <a:gd name="connsiteX20" fmla="*/ 2802466 w 2802735"/>
                <a:gd name="connsiteY20" fmla="*/ 1896533 h 3225800"/>
                <a:gd name="connsiteX21" fmla="*/ 2748957 w 2802735"/>
                <a:gd name="connsiteY21" fmla="*/ 1992714 h 3225800"/>
                <a:gd name="connsiteX22" fmla="*/ 2599266 w 2802735"/>
                <a:gd name="connsiteY22" fmla="*/ 1761066 h 3225800"/>
                <a:gd name="connsiteX23" fmla="*/ 2438400 w 2802735"/>
                <a:gd name="connsiteY23" fmla="*/ 1693333 h 3225800"/>
                <a:gd name="connsiteX24" fmla="*/ 2311400 w 2802735"/>
                <a:gd name="connsiteY24" fmla="*/ 1744133 h 3225800"/>
                <a:gd name="connsiteX25" fmla="*/ 2048933 w 2802735"/>
                <a:gd name="connsiteY25" fmla="*/ 1964266 h 3225800"/>
                <a:gd name="connsiteX26" fmla="*/ 1871133 w 2802735"/>
                <a:gd name="connsiteY26" fmla="*/ 2057400 h 3225800"/>
                <a:gd name="connsiteX27" fmla="*/ 1659466 w 2802735"/>
                <a:gd name="connsiteY27" fmla="*/ 2057400 h 3225800"/>
                <a:gd name="connsiteX28" fmla="*/ 1583266 w 2802735"/>
                <a:gd name="connsiteY28" fmla="*/ 2048933 h 3225800"/>
                <a:gd name="connsiteX29" fmla="*/ 1346200 w 2802735"/>
                <a:gd name="connsiteY29" fmla="*/ 1930400 h 3225800"/>
                <a:gd name="connsiteX30" fmla="*/ 1168400 w 2802735"/>
                <a:gd name="connsiteY30" fmla="*/ 1811866 h 3225800"/>
                <a:gd name="connsiteX31" fmla="*/ 1126066 w 2802735"/>
                <a:gd name="connsiteY31" fmla="*/ 1676400 h 3225800"/>
                <a:gd name="connsiteX32" fmla="*/ 1126066 w 2802735"/>
                <a:gd name="connsiteY32" fmla="*/ 1549400 h 3225800"/>
                <a:gd name="connsiteX33" fmla="*/ 1159933 w 2802735"/>
                <a:gd name="connsiteY33" fmla="*/ 1490133 h 3225800"/>
                <a:gd name="connsiteX34" fmla="*/ 1439333 w 2802735"/>
                <a:gd name="connsiteY34" fmla="*/ 1574800 h 3225800"/>
                <a:gd name="connsiteX35" fmla="*/ 1540933 w 2802735"/>
                <a:gd name="connsiteY35" fmla="*/ 1608666 h 3225800"/>
                <a:gd name="connsiteX36" fmla="*/ 1634066 w 2802735"/>
                <a:gd name="connsiteY36" fmla="*/ 1540933 h 3225800"/>
                <a:gd name="connsiteX37" fmla="*/ 1600200 w 2802735"/>
                <a:gd name="connsiteY37" fmla="*/ 1464733 h 3225800"/>
                <a:gd name="connsiteX38" fmla="*/ 1515533 w 2802735"/>
                <a:gd name="connsiteY38" fmla="*/ 1405466 h 3225800"/>
                <a:gd name="connsiteX39" fmla="*/ 1439333 w 2802735"/>
                <a:gd name="connsiteY39" fmla="*/ 1303866 h 3225800"/>
                <a:gd name="connsiteX40" fmla="*/ 1388533 w 2802735"/>
                <a:gd name="connsiteY40" fmla="*/ 1261533 h 3225800"/>
                <a:gd name="connsiteX41" fmla="*/ 1337733 w 2802735"/>
                <a:gd name="connsiteY41" fmla="*/ 1159933 h 3225800"/>
                <a:gd name="connsiteX42" fmla="*/ 1371600 w 2802735"/>
                <a:gd name="connsiteY42" fmla="*/ 1058333 h 3225800"/>
                <a:gd name="connsiteX43" fmla="*/ 1464733 w 2802735"/>
                <a:gd name="connsiteY43" fmla="*/ 973666 h 3225800"/>
                <a:gd name="connsiteX44" fmla="*/ 1617133 w 2802735"/>
                <a:gd name="connsiteY44" fmla="*/ 1032933 h 3225800"/>
                <a:gd name="connsiteX45" fmla="*/ 1761066 w 2802735"/>
                <a:gd name="connsiteY45" fmla="*/ 1016000 h 3225800"/>
                <a:gd name="connsiteX46" fmla="*/ 2192866 w 2802735"/>
                <a:gd name="connsiteY46" fmla="*/ 1083733 h 3225800"/>
                <a:gd name="connsiteX47" fmla="*/ 2311400 w 2802735"/>
                <a:gd name="connsiteY47" fmla="*/ 1109133 h 3225800"/>
                <a:gd name="connsiteX48" fmla="*/ 2438400 w 2802735"/>
                <a:gd name="connsiteY48" fmla="*/ 1049866 h 3225800"/>
                <a:gd name="connsiteX49" fmla="*/ 2523066 w 2802735"/>
                <a:gd name="connsiteY49" fmla="*/ 880533 h 3225800"/>
                <a:gd name="connsiteX50" fmla="*/ 2404533 w 2802735"/>
                <a:gd name="connsiteY50" fmla="*/ 753533 h 3225800"/>
                <a:gd name="connsiteX51" fmla="*/ 2286000 w 2802735"/>
                <a:gd name="connsiteY51" fmla="*/ 567266 h 3225800"/>
                <a:gd name="connsiteX52" fmla="*/ 2319866 w 2802735"/>
                <a:gd name="connsiteY52" fmla="*/ 406400 h 3225800"/>
                <a:gd name="connsiteX53" fmla="*/ 2463800 w 2802735"/>
                <a:gd name="connsiteY53" fmla="*/ 313266 h 3225800"/>
                <a:gd name="connsiteX54" fmla="*/ 2413000 w 2802735"/>
                <a:gd name="connsiteY54" fmla="*/ 211666 h 3225800"/>
                <a:gd name="connsiteX55" fmla="*/ 2336800 w 2802735"/>
                <a:gd name="connsiteY55" fmla="*/ 59266 h 3225800"/>
                <a:gd name="connsiteX56" fmla="*/ 2277533 w 2802735"/>
                <a:gd name="connsiteY56" fmla="*/ 0 h 3225800"/>
                <a:gd name="connsiteX57" fmla="*/ 2133600 w 2802735"/>
                <a:gd name="connsiteY57" fmla="*/ 16933 h 3225800"/>
                <a:gd name="connsiteX58" fmla="*/ 2065866 w 2802735"/>
                <a:gd name="connsiteY58" fmla="*/ 16933 h 3225800"/>
                <a:gd name="connsiteX59" fmla="*/ 1938866 w 2802735"/>
                <a:gd name="connsiteY59" fmla="*/ 42333 h 3225800"/>
                <a:gd name="connsiteX60" fmla="*/ 1845733 w 2802735"/>
                <a:gd name="connsiteY60" fmla="*/ 194733 h 3225800"/>
                <a:gd name="connsiteX61" fmla="*/ 1769533 w 2802735"/>
                <a:gd name="connsiteY61" fmla="*/ 203200 h 3225800"/>
                <a:gd name="connsiteX62" fmla="*/ 1676400 w 2802735"/>
                <a:gd name="connsiteY62" fmla="*/ 262466 h 3225800"/>
                <a:gd name="connsiteX63" fmla="*/ 1543643 w 2802735"/>
                <a:gd name="connsiteY63" fmla="*/ 177122 h 3225800"/>
                <a:gd name="connsiteX64" fmla="*/ 1456266 w 2802735"/>
                <a:gd name="connsiteY64" fmla="*/ 364066 h 3225800"/>
                <a:gd name="connsiteX65" fmla="*/ 1447799 w 2802735"/>
                <a:gd name="connsiteY65" fmla="*/ 448733 h 3225800"/>
                <a:gd name="connsiteX66" fmla="*/ 1312333 w 2802735"/>
                <a:gd name="connsiteY66" fmla="*/ 474133 h 3225800"/>
                <a:gd name="connsiteX67" fmla="*/ 1236133 w 2802735"/>
                <a:gd name="connsiteY67" fmla="*/ 524933 h 3225800"/>
                <a:gd name="connsiteX68" fmla="*/ 1151466 w 2802735"/>
                <a:gd name="connsiteY68" fmla="*/ 601132 h 3225800"/>
                <a:gd name="connsiteX69" fmla="*/ 973666 w 2802735"/>
                <a:gd name="connsiteY69" fmla="*/ 728133 h 3225800"/>
                <a:gd name="connsiteX70" fmla="*/ 973666 w 2802735"/>
                <a:gd name="connsiteY70" fmla="*/ 838200 h 3225800"/>
                <a:gd name="connsiteX71" fmla="*/ 1016000 w 2802735"/>
                <a:gd name="connsiteY71" fmla="*/ 1032933 h 3225800"/>
                <a:gd name="connsiteX72" fmla="*/ 1016000 w 2802735"/>
                <a:gd name="connsiteY72" fmla="*/ 1134533 h 3225800"/>
                <a:gd name="connsiteX73" fmla="*/ 801623 w 2802735"/>
                <a:gd name="connsiteY73" fmla="*/ 1107440 h 3225800"/>
                <a:gd name="connsiteX74" fmla="*/ 966553 w 2802735"/>
                <a:gd name="connsiteY74" fmla="*/ 1239859 h 3225800"/>
                <a:gd name="connsiteX75" fmla="*/ 965199 w 2802735"/>
                <a:gd name="connsiteY75" fmla="*/ 1405467 h 3225800"/>
                <a:gd name="connsiteX76" fmla="*/ 939799 w 2802735"/>
                <a:gd name="connsiteY76" fmla="*/ 1481666 h 3225800"/>
                <a:gd name="connsiteX77" fmla="*/ 897466 w 2802735"/>
                <a:gd name="connsiteY77" fmla="*/ 1557866 h 3225800"/>
                <a:gd name="connsiteX78" fmla="*/ 821266 w 2802735"/>
                <a:gd name="connsiteY78" fmla="*/ 1608666 h 3225800"/>
                <a:gd name="connsiteX79" fmla="*/ 728133 w 2802735"/>
                <a:gd name="connsiteY79" fmla="*/ 1625600 h 3225800"/>
                <a:gd name="connsiteX80" fmla="*/ 567266 w 2802735"/>
                <a:gd name="connsiteY80" fmla="*/ 1684866 h 3225800"/>
                <a:gd name="connsiteX81" fmla="*/ 548684 w 2802735"/>
                <a:gd name="connsiteY81" fmla="*/ 1754250 h 3225800"/>
                <a:gd name="connsiteX82" fmla="*/ 628670 w 2802735"/>
                <a:gd name="connsiteY82" fmla="*/ 1947926 h 3225800"/>
                <a:gd name="connsiteX83" fmla="*/ 663918 w 2802735"/>
                <a:gd name="connsiteY83" fmla="*/ 2007260 h 3225800"/>
                <a:gd name="connsiteX84" fmla="*/ 702733 w 2802735"/>
                <a:gd name="connsiteY84" fmla="*/ 2125133 h 3225800"/>
                <a:gd name="connsiteX85" fmla="*/ 787399 w 2802735"/>
                <a:gd name="connsiteY85" fmla="*/ 2032000 h 3225800"/>
                <a:gd name="connsiteX86" fmla="*/ 1109133 w 2802735"/>
                <a:gd name="connsiteY86" fmla="*/ 2015066 h 3225800"/>
                <a:gd name="connsiteX87" fmla="*/ 1295400 w 2802735"/>
                <a:gd name="connsiteY87" fmla="*/ 2057400 h 3225800"/>
                <a:gd name="connsiteX88" fmla="*/ 1346200 w 2802735"/>
                <a:gd name="connsiteY88" fmla="*/ 2040466 h 3225800"/>
                <a:gd name="connsiteX89" fmla="*/ 1329267 w 2802735"/>
                <a:gd name="connsiteY89" fmla="*/ 2226733 h 3225800"/>
                <a:gd name="connsiteX90" fmla="*/ 1236133 w 2802735"/>
                <a:gd name="connsiteY90" fmla="*/ 2311400 h 3225800"/>
                <a:gd name="connsiteX91" fmla="*/ 948266 w 2802735"/>
                <a:gd name="connsiteY91" fmla="*/ 2438400 h 3225800"/>
                <a:gd name="connsiteX92" fmla="*/ 889000 w 2802735"/>
                <a:gd name="connsiteY92" fmla="*/ 2446866 h 3225800"/>
                <a:gd name="connsiteX93" fmla="*/ 601133 w 2802735"/>
                <a:gd name="connsiteY93" fmla="*/ 2497666 h 3225800"/>
                <a:gd name="connsiteX94" fmla="*/ 499533 w 2802735"/>
                <a:gd name="connsiteY94" fmla="*/ 2514600 h 3225800"/>
                <a:gd name="connsiteX95" fmla="*/ 412834 w 2802735"/>
                <a:gd name="connsiteY95" fmla="*/ 2611458 h 3225800"/>
                <a:gd name="connsiteX96" fmla="*/ 176784 w 2802735"/>
                <a:gd name="connsiteY96" fmla="*/ 2720848 h 3225800"/>
                <a:gd name="connsiteX97" fmla="*/ 186266 w 2802735"/>
                <a:gd name="connsiteY97" fmla="*/ 2997200 h 3225800"/>
                <a:gd name="connsiteX98" fmla="*/ 101600 w 2802735"/>
                <a:gd name="connsiteY98" fmla="*/ 3081866 h 3225800"/>
                <a:gd name="connsiteX99" fmla="*/ 0 w 2802735"/>
                <a:gd name="connsiteY99" fmla="*/ 3191933 h 3225800"/>
                <a:gd name="connsiteX0" fmla="*/ 0 w 2802771"/>
                <a:gd name="connsiteY0" fmla="*/ 3191933 h 3225800"/>
                <a:gd name="connsiteX1" fmla="*/ 118533 w 2802771"/>
                <a:gd name="connsiteY1" fmla="*/ 3225800 h 3225800"/>
                <a:gd name="connsiteX2" fmla="*/ 169333 w 2802771"/>
                <a:gd name="connsiteY2" fmla="*/ 3200400 h 3225800"/>
                <a:gd name="connsiteX3" fmla="*/ 270933 w 2802771"/>
                <a:gd name="connsiteY3" fmla="*/ 3132666 h 3225800"/>
                <a:gd name="connsiteX4" fmla="*/ 379984 w 2802771"/>
                <a:gd name="connsiteY4" fmla="*/ 3042581 h 3225800"/>
                <a:gd name="connsiteX5" fmla="*/ 536109 w 2802771"/>
                <a:gd name="connsiteY5" fmla="*/ 3075432 h 3225800"/>
                <a:gd name="connsiteX6" fmla="*/ 661077 w 2802771"/>
                <a:gd name="connsiteY6" fmla="*/ 3059514 h 3225800"/>
                <a:gd name="connsiteX7" fmla="*/ 889000 w 2802771"/>
                <a:gd name="connsiteY7" fmla="*/ 3132666 h 3225800"/>
                <a:gd name="connsiteX8" fmla="*/ 973666 w 2802771"/>
                <a:gd name="connsiteY8" fmla="*/ 3064933 h 3225800"/>
                <a:gd name="connsiteX9" fmla="*/ 1159933 w 2802771"/>
                <a:gd name="connsiteY9" fmla="*/ 3048000 h 3225800"/>
                <a:gd name="connsiteX10" fmla="*/ 1219200 w 2802771"/>
                <a:gd name="connsiteY10" fmla="*/ 3048000 h 3225800"/>
                <a:gd name="connsiteX11" fmla="*/ 1413933 w 2802771"/>
                <a:gd name="connsiteY11" fmla="*/ 3005666 h 3225800"/>
                <a:gd name="connsiteX12" fmla="*/ 1540933 w 2802771"/>
                <a:gd name="connsiteY12" fmla="*/ 2912533 h 3225800"/>
                <a:gd name="connsiteX13" fmla="*/ 1600200 w 2802771"/>
                <a:gd name="connsiteY13" fmla="*/ 2844800 h 3225800"/>
                <a:gd name="connsiteX14" fmla="*/ 1845733 w 2802771"/>
                <a:gd name="connsiteY14" fmla="*/ 2709333 h 3225800"/>
                <a:gd name="connsiteX15" fmla="*/ 2032000 w 2802771"/>
                <a:gd name="connsiteY15" fmla="*/ 2641600 h 3225800"/>
                <a:gd name="connsiteX16" fmla="*/ 2168016 w 2802771"/>
                <a:gd name="connsiteY16" fmla="*/ 2422346 h 3225800"/>
                <a:gd name="connsiteX17" fmla="*/ 2212109 w 2802771"/>
                <a:gd name="connsiteY17" fmla="*/ 2325034 h 3225800"/>
                <a:gd name="connsiteX18" fmla="*/ 2389210 w 2802771"/>
                <a:gd name="connsiteY18" fmla="*/ 2236603 h 3225800"/>
                <a:gd name="connsiteX19" fmla="*/ 2567198 w 2802771"/>
                <a:gd name="connsiteY19" fmla="*/ 2179574 h 3225800"/>
                <a:gd name="connsiteX20" fmla="*/ 2802466 w 2802771"/>
                <a:gd name="connsiteY20" fmla="*/ 1896533 h 3225800"/>
                <a:gd name="connsiteX21" fmla="*/ 2748957 w 2802771"/>
                <a:gd name="connsiteY21" fmla="*/ 1992714 h 3225800"/>
                <a:gd name="connsiteX22" fmla="*/ 2599266 w 2802771"/>
                <a:gd name="connsiteY22" fmla="*/ 1761066 h 3225800"/>
                <a:gd name="connsiteX23" fmla="*/ 2438400 w 2802771"/>
                <a:gd name="connsiteY23" fmla="*/ 1693333 h 3225800"/>
                <a:gd name="connsiteX24" fmla="*/ 2311400 w 2802771"/>
                <a:gd name="connsiteY24" fmla="*/ 1744133 h 3225800"/>
                <a:gd name="connsiteX25" fmla="*/ 2048933 w 2802771"/>
                <a:gd name="connsiteY25" fmla="*/ 1964266 h 3225800"/>
                <a:gd name="connsiteX26" fmla="*/ 1871133 w 2802771"/>
                <a:gd name="connsiteY26" fmla="*/ 2057400 h 3225800"/>
                <a:gd name="connsiteX27" fmla="*/ 1659466 w 2802771"/>
                <a:gd name="connsiteY27" fmla="*/ 2057400 h 3225800"/>
                <a:gd name="connsiteX28" fmla="*/ 1583266 w 2802771"/>
                <a:gd name="connsiteY28" fmla="*/ 2048933 h 3225800"/>
                <a:gd name="connsiteX29" fmla="*/ 1346200 w 2802771"/>
                <a:gd name="connsiteY29" fmla="*/ 1930400 h 3225800"/>
                <a:gd name="connsiteX30" fmla="*/ 1168400 w 2802771"/>
                <a:gd name="connsiteY30" fmla="*/ 1811866 h 3225800"/>
                <a:gd name="connsiteX31" fmla="*/ 1126066 w 2802771"/>
                <a:gd name="connsiteY31" fmla="*/ 1676400 h 3225800"/>
                <a:gd name="connsiteX32" fmla="*/ 1126066 w 2802771"/>
                <a:gd name="connsiteY32" fmla="*/ 1549400 h 3225800"/>
                <a:gd name="connsiteX33" fmla="*/ 1159933 w 2802771"/>
                <a:gd name="connsiteY33" fmla="*/ 1490133 h 3225800"/>
                <a:gd name="connsiteX34" fmla="*/ 1439333 w 2802771"/>
                <a:gd name="connsiteY34" fmla="*/ 1574800 h 3225800"/>
                <a:gd name="connsiteX35" fmla="*/ 1540933 w 2802771"/>
                <a:gd name="connsiteY35" fmla="*/ 1608666 h 3225800"/>
                <a:gd name="connsiteX36" fmla="*/ 1634066 w 2802771"/>
                <a:gd name="connsiteY36" fmla="*/ 1540933 h 3225800"/>
                <a:gd name="connsiteX37" fmla="*/ 1600200 w 2802771"/>
                <a:gd name="connsiteY37" fmla="*/ 1464733 h 3225800"/>
                <a:gd name="connsiteX38" fmla="*/ 1515533 w 2802771"/>
                <a:gd name="connsiteY38" fmla="*/ 1405466 h 3225800"/>
                <a:gd name="connsiteX39" fmla="*/ 1439333 w 2802771"/>
                <a:gd name="connsiteY39" fmla="*/ 1303866 h 3225800"/>
                <a:gd name="connsiteX40" fmla="*/ 1388533 w 2802771"/>
                <a:gd name="connsiteY40" fmla="*/ 1261533 h 3225800"/>
                <a:gd name="connsiteX41" fmla="*/ 1337733 w 2802771"/>
                <a:gd name="connsiteY41" fmla="*/ 1159933 h 3225800"/>
                <a:gd name="connsiteX42" fmla="*/ 1371600 w 2802771"/>
                <a:gd name="connsiteY42" fmla="*/ 1058333 h 3225800"/>
                <a:gd name="connsiteX43" fmla="*/ 1464733 w 2802771"/>
                <a:gd name="connsiteY43" fmla="*/ 973666 h 3225800"/>
                <a:gd name="connsiteX44" fmla="*/ 1617133 w 2802771"/>
                <a:gd name="connsiteY44" fmla="*/ 1032933 h 3225800"/>
                <a:gd name="connsiteX45" fmla="*/ 1761066 w 2802771"/>
                <a:gd name="connsiteY45" fmla="*/ 1016000 h 3225800"/>
                <a:gd name="connsiteX46" fmla="*/ 2192866 w 2802771"/>
                <a:gd name="connsiteY46" fmla="*/ 1083733 h 3225800"/>
                <a:gd name="connsiteX47" fmla="*/ 2311400 w 2802771"/>
                <a:gd name="connsiteY47" fmla="*/ 1109133 h 3225800"/>
                <a:gd name="connsiteX48" fmla="*/ 2438400 w 2802771"/>
                <a:gd name="connsiteY48" fmla="*/ 1049866 h 3225800"/>
                <a:gd name="connsiteX49" fmla="*/ 2523066 w 2802771"/>
                <a:gd name="connsiteY49" fmla="*/ 880533 h 3225800"/>
                <a:gd name="connsiteX50" fmla="*/ 2404533 w 2802771"/>
                <a:gd name="connsiteY50" fmla="*/ 753533 h 3225800"/>
                <a:gd name="connsiteX51" fmla="*/ 2286000 w 2802771"/>
                <a:gd name="connsiteY51" fmla="*/ 567266 h 3225800"/>
                <a:gd name="connsiteX52" fmla="*/ 2319866 w 2802771"/>
                <a:gd name="connsiteY52" fmla="*/ 406400 h 3225800"/>
                <a:gd name="connsiteX53" fmla="*/ 2463800 w 2802771"/>
                <a:gd name="connsiteY53" fmla="*/ 313266 h 3225800"/>
                <a:gd name="connsiteX54" fmla="*/ 2413000 w 2802771"/>
                <a:gd name="connsiteY54" fmla="*/ 211666 h 3225800"/>
                <a:gd name="connsiteX55" fmla="*/ 2336800 w 2802771"/>
                <a:gd name="connsiteY55" fmla="*/ 59266 h 3225800"/>
                <a:gd name="connsiteX56" fmla="*/ 2277533 w 2802771"/>
                <a:gd name="connsiteY56" fmla="*/ 0 h 3225800"/>
                <a:gd name="connsiteX57" fmla="*/ 2133600 w 2802771"/>
                <a:gd name="connsiteY57" fmla="*/ 16933 h 3225800"/>
                <a:gd name="connsiteX58" fmla="*/ 2065866 w 2802771"/>
                <a:gd name="connsiteY58" fmla="*/ 16933 h 3225800"/>
                <a:gd name="connsiteX59" fmla="*/ 1938866 w 2802771"/>
                <a:gd name="connsiteY59" fmla="*/ 42333 h 3225800"/>
                <a:gd name="connsiteX60" fmla="*/ 1845733 w 2802771"/>
                <a:gd name="connsiteY60" fmla="*/ 194733 h 3225800"/>
                <a:gd name="connsiteX61" fmla="*/ 1769533 w 2802771"/>
                <a:gd name="connsiteY61" fmla="*/ 203200 h 3225800"/>
                <a:gd name="connsiteX62" fmla="*/ 1676400 w 2802771"/>
                <a:gd name="connsiteY62" fmla="*/ 262466 h 3225800"/>
                <a:gd name="connsiteX63" fmla="*/ 1543643 w 2802771"/>
                <a:gd name="connsiteY63" fmla="*/ 177122 h 3225800"/>
                <a:gd name="connsiteX64" fmla="*/ 1456266 w 2802771"/>
                <a:gd name="connsiteY64" fmla="*/ 364066 h 3225800"/>
                <a:gd name="connsiteX65" fmla="*/ 1447799 w 2802771"/>
                <a:gd name="connsiteY65" fmla="*/ 448733 h 3225800"/>
                <a:gd name="connsiteX66" fmla="*/ 1312333 w 2802771"/>
                <a:gd name="connsiteY66" fmla="*/ 474133 h 3225800"/>
                <a:gd name="connsiteX67" fmla="*/ 1236133 w 2802771"/>
                <a:gd name="connsiteY67" fmla="*/ 524933 h 3225800"/>
                <a:gd name="connsiteX68" fmla="*/ 1151466 w 2802771"/>
                <a:gd name="connsiteY68" fmla="*/ 601132 h 3225800"/>
                <a:gd name="connsiteX69" fmla="*/ 973666 w 2802771"/>
                <a:gd name="connsiteY69" fmla="*/ 728133 h 3225800"/>
                <a:gd name="connsiteX70" fmla="*/ 973666 w 2802771"/>
                <a:gd name="connsiteY70" fmla="*/ 838200 h 3225800"/>
                <a:gd name="connsiteX71" fmla="*/ 1016000 w 2802771"/>
                <a:gd name="connsiteY71" fmla="*/ 1032933 h 3225800"/>
                <a:gd name="connsiteX72" fmla="*/ 1016000 w 2802771"/>
                <a:gd name="connsiteY72" fmla="*/ 1134533 h 3225800"/>
                <a:gd name="connsiteX73" fmla="*/ 801623 w 2802771"/>
                <a:gd name="connsiteY73" fmla="*/ 1107440 h 3225800"/>
                <a:gd name="connsiteX74" fmla="*/ 966553 w 2802771"/>
                <a:gd name="connsiteY74" fmla="*/ 1239859 h 3225800"/>
                <a:gd name="connsiteX75" fmla="*/ 965199 w 2802771"/>
                <a:gd name="connsiteY75" fmla="*/ 1405467 h 3225800"/>
                <a:gd name="connsiteX76" fmla="*/ 939799 w 2802771"/>
                <a:gd name="connsiteY76" fmla="*/ 1481666 h 3225800"/>
                <a:gd name="connsiteX77" fmla="*/ 897466 w 2802771"/>
                <a:gd name="connsiteY77" fmla="*/ 1557866 h 3225800"/>
                <a:gd name="connsiteX78" fmla="*/ 821266 w 2802771"/>
                <a:gd name="connsiteY78" fmla="*/ 1608666 h 3225800"/>
                <a:gd name="connsiteX79" fmla="*/ 728133 w 2802771"/>
                <a:gd name="connsiteY79" fmla="*/ 1625600 h 3225800"/>
                <a:gd name="connsiteX80" fmla="*/ 567266 w 2802771"/>
                <a:gd name="connsiteY80" fmla="*/ 1684866 h 3225800"/>
                <a:gd name="connsiteX81" fmla="*/ 548684 w 2802771"/>
                <a:gd name="connsiteY81" fmla="*/ 1754250 h 3225800"/>
                <a:gd name="connsiteX82" fmla="*/ 628670 w 2802771"/>
                <a:gd name="connsiteY82" fmla="*/ 1947926 h 3225800"/>
                <a:gd name="connsiteX83" fmla="*/ 663918 w 2802771"/>
                <a:gd name="connsiteY83" fmla="*/ 2007260 h 3225800"/>
                <a:gd name="connsiteX84" fmla="*/ 702733 w 2802771"/>
                <a:gd name="connsiteY84" fmla="*/ 2125133 h 3225800"/>
                <a:gd name="connsiteX85" fmla="*/ 787399 w 2802771"/>
                <a:gd name="connsiteY85" fmla="*/ 2032000 h 3225800"/>
                <a:gd name="connsiteX86" fmla="*/ 1109133 w 2802771"/>
                <a:gd name="connsiteY86" fmla="*/ 2015066 h 3225800"/>
                <a:gd name="connsiteX87" fmla="*/ 1295400 w 2802771"/>
                <a:gd name="connsiteY87" fmla="*/ 2057400 h 3225800"/>
                <a:gd name="connsiteX88" fmla="*/ 1346200 w 2802771"/>
                <a:gd name="connsiteY88" fmla="*/ 2040466 h 3225800"/>
                <a:gd name="connsiteX89" fmla="*/ 1329267 w 2802771"/>
                <a:gd name="connsiteY89" fmla="*/ 2226733 h 3225800"/>
                <a:gd name="connsiteX90" fmla="*/ 1236133 w 2802771"/>
                <a:gd name="connsiteY90" fmla="*/ 2311400 h 3225800"/>
                <a:gd name="connsiteX91" fmla="*/ 948266 w 2802771"/>
                <a:gd name="connsiteY91" fmla="*/ 2438400 h 3225800"/>
                <a:gd name="connsiteX92" fmla="*/ 889000 w 2802771"/>
                <a:gd name="connsiteY92" fmla="*/ 2446866 h 3225800"/>
                <a:gd name="connsiteX93" fmla="*/ 601133 w 2802771"/>
                <a:gd name="connsiteY93" fmla="*/ 2497666 h 3225800"/>
                <a:gd name="connsiteX94" fmla="*/ 499533 w 2802771"/>
                <a:gd name="connsiteY94" fmla="*/ 2514600 h 3225800"/>
                <a:gd name="connsiteX95" fmla="*/ 412834 w 2802771"/>
                <a:gd name="connsiteY95" fmla="*/ 2611458 h 3225800"/>
                <a:gd name="connsiteX96" fmla="*/ 176784 w 2802771"/>
                <a:gd name="connsiteY96" fmla="*/ 2720848 h 3225800"/>
                <a:gd name="connsiteX97" fmla="*/ 186266 w 2802771"/>
                <a:gd name="connsiteY97" fmla="*/ 2997200 h 3225800"/>
                <a:gd name="connsiteX98" fmla="*/ 101600 w 2802771"/>
                <a:gd name="connsiteY98" fmla="*/ 3081866 h 3225800"/>
                <a:gd name="connsiteX99" fmla="*/ 0 w 2802771"/>
                <a:gd name="connsiteY99" fmla="*/ 3191933 h 3225800"/>
                <a:gd name="connsiteX0" fmla="*/ 0 w 2748957"/>
                <a:gd name="connsiteY0" fmla="*/ 3191933 h 3225800"/>
                <a:gd name="connsiteX1" fmla="*/ 118533 w 2748957"/>
                <a:gd name="connsiteY1" fmla="*/ 3225800 h 3225800"/>
                <a:gd name="connsiteX2" fmla="*/ 169333 w 2748957"/>
                <a:gd name="connsiteY2" fmla="*/ 3200400 h 3225800"/>
                <a:gd name="connsiteX3" fmla="*/ 270933 w 2748957"/>
                <a:gd name="connsiteY3" fmla="*/ 3132666 h 3225800"/>
                <a:gd name="connsiteX4" fmla="*/ 379984 w 2748957"/>
                <a:gd name="connsiteY4" fmla="*/ 3042581 h 3225800"/>
                <a:gd name="connsiteX5" fmla="*/ 536109 w 2748957"/>
                <a:gd name="connsiteY5" fmla="*/ 3075432 h 3225800"/>
                <a:gd name="connsiteX6" fmla="*/ 661077 w 2748957"/>
                <a:gd name="connsiteY6" fmla="*/ 3059514 h 3225800"/>
                <a:gd name="connsiteX7" fmla="*/ 889000 w 2748957"/>
                <a:gd name="connsiteY7" fmla="*/ 3132666 h 3225800"/>
                <a:gd name="connsiteX8" fmla="*/ 973666 w 2748957"/>
                <a:gd name="connsiteY8" fmla="*/ 3064933 h 3225800"/>
                <a:gd name="connsiteX9" fmla="*/ 1159933 w 2748957"/>
                <a:gd name="connsiteY9" fmla="*/ 3048000 h 3225800"/>
                <a:gd name="connsiteX10" fmla="*/ 1219200 w 2748957"/>
                <a:gd name="connsiteY10" fmla="*/ 3048000 h 3225800"/>
                <a:gd name="connsiteX11" fmla="*/ 1413933 w 2748957"/>
                <a:gd name="connsiteY11" fmla="*/ 3005666 h 3225800"/>
                <a:gd name="connsiteX12" fmla="*/ 1540933 w 2748957"/>
                <a:gd name="connsiteY12" fmla="*/ 2912533 h 3225800"/>
                <a:gd name="connsiteX13" fmla="*/ 1600200 w 2748957"/>
                <a:gd name="connsiteY13" fmla="*/ 2844800 h 3225800"/>
                <a:gd name="connsiteX14" fmla="*/ 1845733 w 2748957"/>
                <a:gd name="connsiteY14" fmla="*/ 2709333 h 3225800"/>
                <a:gd name="connsiteX15" fmla="*/ 2032000 w 2748957"/>
                <a:gd name="connsiteY15" fmla="*/ 2641600 h 3225800"/>
                <a:gd name="connsiteX16" fmla="*/ 2168016 w 2748957"/>
                <a:gd name="connsiteY16" fmla="*/ 2422346 h 3225800"/>
                <a:gd name="connsiteX17" fmla="*/ 2212109 w 2748957"/>
                <a:gd name="connsiteY17" fmla="*/ 2325034 h 3225800"/>
                <a:gd name="connsiteX18" fmla="*/ 2389210 w 2748957"/>
                <a:gd name="connsiteY18" fmla="*/ 2236603 h 3225800"/>
                <a:gd name="connsiteX19" fmla="*/ 2567198 w 2748957"/>
                <a:gd name="connsiteY19" fmla="*/ 2179574 h 3225800"/>
                <a:gd name="connsiteX20" fmla="*/ 2748957 w 2748957"/>
                <a:gd name="connsiteY20" fmla="*/ 1992714 h 3225800"/>
                <a:gd name="connsiteX21" fmla="*/ 2599266 w 2748957"/>
                <a:gd name="connsiteY21" fmla="*/ 1761066 h 3225800"/>
                <a:gd name="connsiteX22" fmla="*/ 2438400 w 2748957"/>
                <a:gd name="connsiteY22" fmla="*/ 1693333 h 3225800"/>
                <a:gd name="connsiteX23" fmla="*/ 2311400 w 2748957"/>
                <a:gd name="connsiteY23" fmla="*/ 1744133 h 3225800"/>
                <a:gd name="connsiteX24" fmla="*/ 2048933 w 2748957"/>
                <a:gd name="connsiteY24" fmla="*/ 1964266 h 3225800"/>
                <a:gd name="connsiteX25" fmla="*/ 1871133 w 2748957"/>
                <a:gd name="connsiteY25" fmla="*/ 2057400 h 3225800"/>
                <a:gd name="connsiteX26" fmla="*/ 1659466 w 2748957"/>
                <a:gd name="connsiteY26" fmla="*/ 2057400 h 3225800"/>
                <a:gd name="connsiteX27" fmla="*/ 1583266 w 2748957"/>
                <a:gd name="connsiteY27" fmla="*/ 2048933 h 3225800"/>
                <a:gd name="connsiteX28" fmla="*/ 1346200 w 2748957"/>
                <a:gd name="connsiteY28" fmla="*/ 1930400 h 3225800"/>
                <a:gd name="connsiteX29" fmla="*/ 1168400 w 2748957"/>
                <a:gd name="connsiteY29" fmla="*/ 1811866 h 3225800"/>
                <a:gd name="connsiteX30" fmla="*/ 1126066 w 2748957"/>
                <a:gd name="connsiteY30" fmla="*/ 1676400 h 3225800"/>
                <a:gd name="connsiteX31" fmla="*/ 1126066 w 2748957"/>
                <a:gd name="connsiteY31" fmla="*/ 1549400 h 3225800"/>
                <a:gd name="connsiteX32" fmla="*/ 1159933 w 2748957"/>
                <a:gd name="connsiteY32" fmla="*/ 1490133 h 3225800"/>
                <a:gd name="connsiteX33" fmla="*/ 1439333 w 2748957"/>
                <a:gd name="connsiteY33" fmla="*/ 1574800 h 3225800"/>
                <a:gd name="connsiteX34" fmla="*/ 1540933 w 2748957"/>
                <a:gd name="connsiteY34" fmla="*/ 1608666 h 3225800"/>
                <a:gd name="connsiteX35" fmla="*/ 1634066 w 2748957"/>
                <a:gd name="connsiteY35" fmla="*/ 1540933 h 3225800"/>
                <a:gd name="connsiteX36" fmla="*/ 1600200 w 2748957"/>
                <a:gd name="connsiteY36" fmla="*/ 1464733 h 3225800"/>
                <a:gd name="connsiteX37" fmla="*/ 1515533 w 2748957"/>
                <a:gd name="connsiteY37" fmla="*/ 1405466 h 3225800"/>
                <a:gd name="connsiteX38" fmla="*/ 1439333 w 2748957"/>
                <a:gd name="connsiteY38" fmla="*/ 1303866 h 3225800"/>
                <a:gd name="connsiteX39" fmla="*/ 1388533 w 2748957"/>
                <a:gd name="connsiteY39" fmla="*/ 1261533 h 3225800"/>
                <a:gd name="connsiteX40" fmla="*/ 1337733 w 2748957"/>
                <a:gd name="connsiteY40" fmla="*/ 1159933 h 3225800"/>
                <a:gd name="connsiteX41" fmla="*/ 1371600 w 2748957"/>
                <a:gd name="connsiteY41" fmla="*/ 1058333 h 3225800"/>
                <a:gd name="connsiteX42" fmla="*/ 1464733 w 2748957"/>
                <a:gd name="connsiteY42" fmla="*/ 973666 h 3225800"/>
                <a:gd name="connsiteX43" fmla="*/ 1617133 w 2748957"/>
                <a:gd name="connsiteY43" fmla="*/ 1032933 h 3225800"/>
                <a:gd name="connsiteX44" fmla="*/ 1761066 w 2748957"/>
                <a:gd name="connsiteY44" fmla="*/ 1016000 h 3225800"/>
                <a:gd name="connsiteX45" fmla="*/ 2192866 w 2748957"/>
                <a:gd name="connsiteY45" fmla="*/ 1083733 h 3225800"/>
                <a:gd name="connsiteX46" fmla="*/ 2311400 w 2748957"/>
                <a:gd name="connsiteY46" fmla="*/ 1109133 h 3225800"/>
                <a:gd name="connsiteX47" fmla="*/ 2438400 w 2748957"/>
                <a:gd name="connsiteY47" fmla="*/ 1049866 h 3225800"/>
                <a:gd name="connsiteX48" fmla="*/ 2523066 w 2748957"/>
                <a:gd name="connsiteY48" fmla="*/ 880533 h 3225800"/>
                <a:gd name="connsiteX49" fmla="*/ 2404533 w 2748957"/>
                <a:gd name="connsiteY49" fmla="*/ 753533 h 3225800"/>
                <a:gd name="connsiteX50" fmla="*/ 2286000 w 2748957"/>
                <a:gd name="connsiteY50" fmla="*/ 567266 h 3225800"/>
                <a:gd name="connsiteX51" fmla="*/ 2319866 w 2748957"/>
                <a:gd name="connsiteY51" fmla="*/ 406400 h 3225800"/>
                <a:gd name="connsiteX52" fmla="*/ 2463800 w 2748957"/>
                <a:gd name="connsiteY52" fmla="*/ 313266 h 3225800"/>
                <a:gd name="connsiteX53" fmla="*/ 2413000 w 2748957"/>
                <a:gd name="connsiteY53" fmla="*/ 211666 h 3225800"/>
                <a:gd name="connsiteX54" fmla="*/ 2336800 w 2748957"/>
                <a:gd name="connsiteY54" fmla="*/ 59266 h 3225800"/>
                <a:gd name="connsiteX55" fmla="*/ 2277533 w 2748957"/>
                <a:gd name="connsiteY55" fmla="*/ 0 h 3225800"/>
                <a:gd name="connsiteX56" fmla="*/ 2133600 w 2748957"/>
                <a:gd name="connsiteY56" fmla="*/ 16933 h 3225800"/>
                <a:gd name="connsiteX57" fmla="*/ 2065866 w 2748957"/>
                <a:gd name="connsiteY57" fmla="*/ 16933 h 3225800"/>
                <a:gd name="connsiteX58" fmla="*/ 1938866 w 2748957"/>
                <a:gd name="connsiteY58" fmla="*/ 42333 h 3225800"/>
                <a:gd name="connsiteX59" fmla="*/ 1845733 w 2748957"/>
                <a:gd name="connsiteY59" fmla="*/ 194733 h 3225800"/>
                <a:gd name="connsiteX60" fmla="*/ 1769533 w 2748957"/>
                <a:gd name="connsiteY60" fmla="*/ 203200 h 3225800"/>
                <a:gd name="connsiteX61" fmla="*/ 1676400 w 2748957"/>
                <a:gd name="connsiteY61" fmla="*/ 262466 h 3225800"/>
                <a:gd name="connsiteX62" fmla="*/ 1543643 w 2748957"/>
                <a:gd name="connsiteY62" fmla="*/ 177122 h 3225800"/>
                <a:gd name="connsiteX63" fmla="*/ 1456266 w 2748957"/>
                <a:gd name="connsiteY63" fmla="*/ 364066 h 3225800"/>
                <a:gd name="connsiteX64" fmla="*/ 1447799 w 2748957"/>
                <a:gd name="connsiteY64" fmla="*/ 448733 h 3225800"/>
                <a:gd name="connsiteX65" fmla="*/ 1312333 w 2748957"/>
                <a:gd name="connsiteY65" fmla="*/ 474133 h 3225800"/>
                <a:gd name="connsiteX66" fmla="*/ 1236133 w 2748957"/>
                <a:gd name="connsiteY66" fmla="*/ 524933 h 3225800"/>
                <a:gd name="connsiteX67" fmla="*/ 1151466 w 2748957"/>
                <a:gd name="connsiteY67" fmla="*/ 601132 h 3225800"/>
                <a:gd name="connsiteX68" fmla="*/ 973666 w 2748957"/>
                <a:gd name="connsiteY68" fmla="*/ 728133 h 3225800"/>
                <a:gd name="connsiteX69" fmla="*/ 973666 w 2748957"/>
                <a:gd name="connsiteY69" fmla="*/ 838200 h 3225800"/>
                <a:gd name="connsiteX70" fmla="*/ 1016000 w 2748957"/>
                <a:gd name="connsiteY70" fmla="*/ 1032933 h 3225800"/>
                <a:gd name="connsiteX71" fmla="*/ 1016000 w 2748957"/>
                <a:gd name="connsiteY71" fmla="*/ 1134533 h 3225800"/>
                <a:gd name="connsiteX72" fmla="*/ 801623 w 2748957"/>
                <a:gd name="connsiteY72" fmla="*/ 1107440 h 3225800"/>
                <a:gd name="connsiteX73" fmla="*/ 966553 w 2748957"/>
                <a:gd name="connsiteY73" fmla="*/ 1239859 h 3225800"/>
                <a:gd name="connsiteX74" fmla="*/ 965199 w 2748957"/>
                <a:gd name="connsiteY74" fmla="*/ 1405467 h 3225800"/>
                <a:gd name="connsiteX75" fmla="*/ 939799 w 2748957"/>
                <a:gd name="connsiteY75" fmla="*/ 1481666 h 3225800"/>
                <a:gd name="connsiteX76" fmla="*/ 897466 w 2748957"/>
                <a:gd name="connsiteY76" fmla="*/ 1557866 h 3225800"/>
                <a:gd name="connsiteX77" fmla="*/ 821266 w 2748957"/>
                <a:gd name="connsiteY77" fmla="*/ 1608666 h 3225800"/>
                <a:gd name="connsiteX78" fmla="*/ 728133 w 2748957"/>
                <a:gd name="connsiteY78" fmla="*/ 1625600 h 3225800"/>
                <a:gd name="connsiteX79" fmla="*/ 567266 w 2748957"/>
                <a:gd name="connsiteY79" fmla="*/ 1684866 h 3225800"/>
                <a:gd name="connsiteX80" fmla="*/ 548684 w 2748957"/>
                <a:gd name="connsiteY80" fmla="*/ 1754250 h 3225800"/>
                <a:gd name="connsiteX81" fmla="*/ 628670 w 2748957"/>
                <a:gd name="connsiteY81" fmla="*/ 1947926 h 3225800"/>
                <a:gd name="connsiteX82" fmla="*/ 663918 w 2748957"/>
                <a:gd name="connsiteY82" fmla="*/ 2007260 h 3225800"/>
                <a:gd name="connsiteX83" fmla="*/ 702733 w 2748957"/>
                <a:gd name="connsiteY83" fmla="*/ 2125133 h 3225800"/>
                <a:gd name="connsiteX84" fmla="*/ 787399 w 2748957"/>
                <a:gd name="connsiteY84" fmla="*/ 2032000 h 3225800"/>
                <a:gd name="connsiteX85" fmla="*/ 1109133 w 2748957"/>
                <a:gd name="connsiteY85" fmla="*/ 2015066 h 3225800"/>
                <a:gd name="connsiteX86" fmla="*/ 1295400 w 2748957"/>
                <a:gd name="connsiteY86" fmla="*/ 2057400 h 3225800"/>
                <a:gd name="connsiteX87" fmla="*/ 1346200 w 2748957"/>
                <a:gd name="connsiteY87" fmla="*/ 2040466 h 3225800"/>
                <a:gd name="connsiteX88" fmla="*/ 1329267 w 2748957"/>
                <a:gd name="connsiteY88" fmla="*/ 2226733 h 3225800"/>
                <a:gd name="connsiteX89" fmla="*/ 1236133 w 2748957"/>
                <a:gd name="connsiteY89" fmla="*/ 2311400 h 3225800"/>
                <a:gd name="connsiteX90" fmla="*/ 948266 w 2748957"/>
                <a:gd name="connsiteY90" fmla="*/ 2438400 h 3225800"/>
                <a:gd name="connsiteX91" fmla="*/ 889000 w 2748957"/>
                <a:gd name="connsiteY91" fmla="*/ 2446866 h 3225800"/>
                <a:gd name="connsiteX92" fmla="*/ 601133 w 2748957"/>
                <a:gd name="connsiteY92" fmla="*/ 2497666 h 3225800"/>
                <a:gd name="connsiteX93" fmla="*/ 499533 w 2748957"/>
                <a:gd name="connsiteY93" fmla="*/ 2514600 h 3225800"/>
                <a:gd name="connsiteX94" fmla="*/ 412834 w 2748957"/>
                <a:gd name="connsiteY94" fmla="*/ 2611458 h 3225800"/>
                <a:gd name="connsiteX95" fmla="*/ 176784 w 2748957"/>
                <a:gd name="connsiteY95" fmla="*/ 2720848 h 3225800"/>
                <a:gd name="connsiteX96" fmla="*/ 186266 w 2748957"/>
                <a:gd name="connsiteY96" fmla="*/ 2997200 h 3225800"/>
                <a:gd name="connsiteX97" fmla="*/ 101600 w 2748957"/>
                <a:gd name="connsiteY97" fmla="*/ 3081866 h 3225800"/>
                <a:gd name="connsiteX98" fmla="*/ 0 w 2748957"/>
                <a:gd name="connsiteY98" fmla="*/ 3191933 h 3225800"/>
                <a:gd name="connsiteX0" fmla="*/ 0 w 2748957"/>
                <a:gd name="connsiteY0" fmla="*/ 3191933 h 3225800"/>
                <a:gd name="connsiteX1" fmla="*/ 118533 w 2748957"/>
                <a:gd name="connsiteY1" fmla="*/ 3225800 h 3225800"/>
                <a:gd name="connsiteX2" fmla="*/ 169333 w 2748957"/>
                <a:gd name="connsiteY2" fmla="*/ 3200400 h 3225800"/>
                <a:gd name="connsiteX3" fmla="*/ 270933 w 2748957"/>
                <a:gd name="connsiteY3" fmla="*/ 3132666 h 3225800"/>
                <a:gd name="connsiteX4" fmla="*/ 379984 w 2748957"/>
                <a:gd name="connsiteY4" fmla="*/ 3042581 h 3225800"/>
                <a:gd name="connsiteX5" fmla="*/ 536109 w 2748957"/>
                <a:gd name="connsiteY5" fmla="*/ 3075432 h 3225800"/>
                <a:gd name="connsiteX6" fmla="*/ 661077 w 2748957"/>
                <a:gd name="connsiteY6" fmla="*/ 3059514 h 3225800"/>
                <a:gd name="connsiteX7" fmla="*/ 889000 w 2748957"/>
                <a:gd name="connsiteY7" fmla="*/ 3132666 h 3225800"/>
                <a:gd name="connsiteX8" fmla="*/ 973666 w 2748957"/>
                <a:gd name="connsiteY8" fmla="*/ 3064933 h 3225800"/>
                <a:gd name="connsiteX9" fmla="*/ 1159933 w 2748957"/>
                <a:gd name="connsiteY9" fmla="*/ 3048000 h 3225800"/>
                <a:gd name="connsiteX10" fmla="*/ 1219200 w 2748957"/>
                <a:gd name="connsiteY10" fmla="*/ 3048000 h 3225800"/>
                <a:gd name="connsiteX11" fmla="*/ 1413933 w 2748957"/>
                <a:gd name="connsiteY11" fmla="*/ 3005666 h 3225800"/>
                <a:gd name="connsiteX12" fmla="*/ 1540933 w 2748957"/>
                <a:gd name="connsiteY12" fmla="*/ 2912533 h 3225800"/>
                <a:gd name="connsiteX13" fmla="*/ 1600200 w 2748957"/>
                <a:gd name="connsiteY13" fmla="*/ 2844800 h 3225800"/>
                <a:gd name="connsiteX14" fmla="*/ 1845733 w 2748957"/>
                <a:gd name="connsiteY14" fmla="*/ 2709333 h 3225800"/>
                <a:gd name="connsiteX15" fmla="*/ 2032000 w 2748957"/>
                <a:gd name="connsiteY15" fmla="*/ 2641600 h 3225800"/>
                <a:gd name="connsiteX16" fmla="*/ 2168016 w 2748957"/>
                <a:gd name="connsiteY16" fmla="*/ 2422346 h 3225800"/>
                <a:gd name="connsiteX17" fmla="*/ 2212109 w 2748957"/>
                <a:gd name="connsiteY17" fmla="*/ 2325034 h 3225800"/>
                <a:gd name="connsiteX18" fmla="*/ 2389210 w 2748957"/>
                <a:gd name="connsiteY18" fmla="*/ 2236603 h 3225800"/>
                <a:gd name="connsiteX19" fmla="*/ 2567198 w 2748957"/>
                <a:gd name="connsiteY19" fmla="*/ 2179574 h 3225800"/>
                <a:gd name="connsiteX20" fmla="*/ 2748957 w 2748957"/>
                <a:gd name="connsiteY20" fmla="*/ 1992714 h 3225800"/>
                <a:gd name="connsiteX21" fmla="*/ 2599266 w 2748957"/>
                <a:gd name="connsiteY21" fmla="*/ 1761066 h 3225800"/>
                <a:gd name="connsiteX22" fmla="*/ 2450592 w 2748957"/>
                <a:gd name="connsiteY22" fmla="*/ 1864021 h 3225800"/>
                <a:gd name="connsiteX23" fmla="*/ 2311400 w 2748957"/>
                <a:gd name="connsiteY23" fmla="*/ 1744133 h 3225800"/>
                <a:gd name="connsiteX24" fmla="*/ 2048933 w 2748957"/>
                <a:gd name="connsiteY24" fmla="*/ 1964266 h 3225800"/>
                <a:gd name="connsiteX25" fmla="*/ 1871133 w 2748957"/>
                <a:gd name="connsiteY25" fmla="*/ 2057400 h 3225800"/>
                <a:gd name="connsiteX26" fmla="*/ 1659466 w 2748957"/>
                <a:gd name="connsiteY26" fmla="*/ 2057400 h 3225800"/>
                <a:gd name="connsiteX27" fmla="*/ 1583266 w 2748957"/>
                <a:gd name="connsiteY27" fmla="*/ 2048933 h 3225800"/>
                <a:gd name="connsiteX28" fmla="*/ 1346200 w 2748957"/>
                <a:gd name="connsiteY28" fmla="*/ 1930400 h 3225800"/>
                <a:gd name="connsiteX29" fmla="*/ 1168400 w 2748957"/>
                <a:gd name="connsiteY29" fmla="*/ 1811866 h 3225800"/>
                <a:gd name="connsiteX30" fmla="*/ 1126066 w 2748957"/>
                <a:gd name="connsiteY30" fmla="*/ 1676400 h 3225800"/>
                <a:gd name="connsiteX31" fmla="*/ 1126066 w 2748957"/>
                <a:gd name="connsiteY31" fmla="*/ 1549400 h 3225800"/>
                <a:gd name="connsiteX32" fmla="*/ 1159933 w 2748957"/>
                <a:gd name="connsiteY32" fmla="*/ 1490133 h 3225800"/>
                <a:gd name="connsiteX33" fmla="*/ 1439333 w 2748957"/>
                <a:gd name="connsiteY33" fmla="*/ 1574800 h 3225800"/>
                <a:gd name="connsiteX34" fmla="*/ 1540933 w 2748957"/>
                <a:gd name="connsiteY34" fmla="*/ 1608666 h 3225800"/>
                <a:gd name="connsiteX35" fmla="*/ 1634066 w 2748957"/>
                <a:gd name="connsiteY35" fmla="*/ 1540933 h 3225800"/>
                <a:gd name="connsiteX36" fmla="*/ 1600200 w 2748957"/>
                <a:gd name="connsiteY36" fmla="*/ 1464733 h 3225800"/>
                <a:gd name="connsiteX37" fmla="*/ 1515533 w 2748957"/>
                <a:gd name="connsiteY37" fmla="*/ 1405466 h 3225800"/>
                <a:gd name="connsiteX38" fmla="*/ 1439333 w 2748957"/>
                <a:gd name="connsiteY38" fmla="*/ 1303866 h 3225800"/>
                <a:gd name="connsiteX39" fmla="*/ 1388533 w 2748957"/>
                <a:gd name="connsiteY39" fmla="*/ 1261533 h 3225800"/>
                <a:gd name="connsiteX40" fmla="*/ 1337733 w 2748957"/>
                <a:gd name="connsiteY40" fmla="*/ 1159933 h 3225800"/>
                <a:gd name="connsiteX41" fmla="*/ 1371600 w 2748957"/>
                <a:gd name="connsiteY41" fmla="*/ 1058333 h 3225800"/>
                <a:gd name="connsiteX42" fmla="*/ 1464733 w 2748957"/>
                <a:gd name="connsiteY42" fmla="*/ 973666 h 3225800"/>
                <a:gd name="connsiteX43" fmla="*/ 1617133 w 2748957"/>
                <a:gd name="connsiteY43" fmla="*/ 1032933 h 3225800"/>
                <a:gd name="connsiteX44" fmla="*/ 1761066 w 2748957"/>
                <a:gd name="connsiteY44" fmla="*/ 1016000 h 3225800"/>
                <a:gd name="connsiteX45" fmla="*/ 2192866 w 2748957"/>
                <a:gd name="connsiteY45" fmla="*/ 1083733 h 3225800"/>
                <a:gd name="connsiteX46" fmla="*/ 2311400 w 2748957"/>
                <a:gd name="connsiteY46" fmla="*/ 1109133 h 3225800"/>
                <a:gd name="connsiteX47" fmla="*/ 2438400 w 2748957"/>
                <a:gd name="connsiteY47" fmla="*/ 1049866 h 3225800"/>
                <a:gd name="connsiteX48" fmla="*/ 2523066 w 2748957"/>
                <a:gd name="connsiteY48" fmla="*/ 880533 h 3225800"/>
                <a:gd name="connsiteX49" fmla="*/ 2404533 w 2748957"/>
                <a:gd name="connsiteY49" fmla="*/ 753533 h 3225800"/>
                <a:gd name="connsiteX50" fmla="*/ 2286000 w 2748957"/>
                <a:gd name="connsiteY50" fmla="*/ 567266 h 3225800"/>
                <a:gd name="connsiteX51" fmla="*/ 2319866 w 2748957"/>
                <a:gd name="connsiteY51" fmla="*/ 406400 h 3225800"/>
                <a:gd name="connsiteX52" fmla="*/ 2463800 w 2748957"/>
                <a:gd name="connsiteY52" fmla="*/ 313266 h 3225800"/>
                <a:gd name="connsiteX53" fmla="*/ 2413000 w 2748957"/>
                <a:gd name="connsiteY53" fmla="*/ 211666 h 3225800"/>
                <a:gd name="connsiteX54" fmla="*/ 2336800 w 2748957"/>
                <a:gd name="connsiteY54" fmla="*/ 59266 h 3225800"/>
                <a:gd name="connsiteX55" fmla="*/ 2277533 w 2748957"/>
                <a:gd name="connsiteY55" fmla="*/ 0 h 3225800"/>
                <a:gd name="connsiteX56" fmla="*/ 2133600 w 2748957"/>
                <a:gd name="connsiteY56" fmla="*/ 16933 h 3225800"/>
                <a:gd name="connsiteX57" fmla="*/ 2065866 w 2748957"/>
                <a:gd name="connsiteY57" fmla="*/ 16933 h 3225800"/>
                <a:gd name="connsiteX58" fmla="*/ 1938866 w 2748957"/>
                <a:gd name="connsiteY58" fmla="*/ 42333 h 3225800"/>
                <a:gd name="connsiteX59" fmla="*/ 1845733 w 2748957"/>
                <a:gd name="connsiteY59" fmla="*/ 194733 h 3225800"/>
                <a:gd name="connsiteX60" fmla="*/ 1769533 w 2748957"/>
                <a:gd name="connsiteY60" fmla="*/ 203200 h 3225800"/>
                <a:gd name="connsiteX61" fmla="*/ 1676400 w 2748957"/>
                <a:gd name="connsiteY61" fmla="*/ 262466 h 3225800"/>
                <a:gd name="connsiteX62" fmla="*/ 1543643 w 2748957"/>
                <a:gd name="connsiteY62" fmla="*/ 177122 h 3225800"/>
                <a:gd name="connsiteX63" fmla="*/ 1456266 w 2748957"/>
                <a:gd name="connsiteY63" fmla="*/ 364066 h 3225800"/>
                <a:gd name="connsiteX64" fmla="*/ 1447799 w 2748957"/>
                <a:gd name="connsiteY64" fmla="*/ 448733 h 3225800"/>
                <a:gd name="connsiteX65" fmla="*/ 1312333 w 2748957"/>
                <a:gd name="connsiteY65" fmla="*/ 474133 h 3225800"/>
                <a:gd name="connsiteX66" fmla="*/ 1236133 w 2748957"/>
                <a:gd name="connsiteY66" fmla="*/ 524933 h 3225800"/>
                <a:gd name="connsiteX67" fmla="*/ 1151466 w 2748957"/>
                <a:gd name="connsiteY67" fmla="*/ 601132 h 3225800"/>
                <a:gd name="connsiteX68" fmla="*/ 973666 w 2748957"/>
                <a:gd name="connsiteY68" fmla="*/ 728133 h 3225800"/>
                <a:gd name="connsiteX69" fmla="*/ 973666 w 2748957"/>
                <a:gd name="connsiteY69" fmla="*/ 838200 h 3225800"/>
                <a:gd name="connsiteX70" fmla="*/ 1016000 w 2748957"/>
                <a:gd name="connsiteY70" fmla="*/ 1032933 h 3225800"/>
                <a:gd name="connsiteX71" fmla="*/ 1016000 w 2748957"/>
                <a:gd name="connsiteY71" fmla="*/ 1134533 h 3225800"/>
                <a:gd name="connsiteX72" fmla="*/ 801623 w 2748957"/>
                <a:gd name="connsiteY72" fmla="*/ 1107440 h 3225800"/>
                <a:gd name="connsiteX73" fmla="*/ 966553 w 2748957"/>
                <a:gd name="connsiteY73" fmla="*/ 1239859 h 3225800"/>
                <a:gd name="connsiteX74" fmla="*/ 965199 w 2748957"/>
                <a:gd name="connsiteY74" fmla="*/ 1405467 h 3225800"/>
                <a:gd name="connsiteX75" fmla="*/ 939799 w 2748957"/>
                <a:gd name="connsiteY75" fmla="*/ 1481666 h 3225800"/>
                <a:gd name="connsiteX76" fmla="*/ 897466 w 2748957"/>
                <a:gd name="connsiteY76" fmla="*/ 1557866 h 3225800"/>
                <a:gd name="connsiteX77" fmla="*/ 821266 w 2748957"/>
                <a:gd name="connsiteY77" fmla="*/ 1608666 h 3225800"/>
                <a:gd name="connsiteX78" fmla="*/ 728133 w 2748957"/>
                <a:gd name="connsiteY78" fmla="*/ 1625600 h 3225800"/>
                <a:gd name="connsiteX79" fmla="*/ 567266 w 2748957"/>
                <a:gd name="connsiteY79" fmla="*/ 1684866 h 3225800"/>
                <a:gd name="connsiteX80" fmla="*/ 548684 w 2748957"/>
                <a:gd name="connsiteY80" fmla="*/ 1754250 h 3225800"/>
                <a:gd name="connsiteX81" fmla="*/ 628670 w 2748957"/>
                <a:gd name="connsiteY81" fmla="*/ 1947926 h 3225800"/>
                <a:gd name="connsiteX82" fmla="*/ 663918 w 2748957"/>
                <a:gd name="connsiteY82" fmla="*/ 2007260 h 3225800"/>
                <a:gd name="connsiteX83" fmla="*/ 702733 w 2748957"/>
                <a:gd name="connsiteY83" fmla="*/ 2125133 h 3225800"/>
                <a:gd name="connsiteX84" fmla="*/ 787399 w 2748957"/>
                <a:gd name="connsiteY84" fmla="*/ 2032000 h 3225800"/>
                <a:gd name="connsiteX85" fmla="*/ 1109133 w 2748957"/>
                <a:gd name="connsiteY85" fmla="*/ 2015066 h 3225800"/>
                <a:gd name="connsiteX86" fmla="*/ 1295400 w 2748957"/>
                <a:gd name="connsiteY86" fmla="*/ 2057400 h 3225800"/>
                <a:gd name="connsiteX87" fmla="*/ 1346200 w 2748957"/>
                <a:gd name="connsiteY87" fmla="*/ 2040466 h 3225800"/>
                <a:gd name="connsiteX88" fmla="*/ 1329267 w 2748957"/>
                <a:gd name="connsiteY88" fmla="*/ 2226733 h 3225800"/>
                <a:gd name="connsiteX89" fmla="*/ 1236133 w 2748957"/>
                <a:gd name="connsiteY89" fmla="*/ 2311400 h 3225800"/>
                <a:gd name="connsiteX90" fmla="*/ 948266 w 2748957"/>
                <a:gd name="connsiteY90" fmla="*/ 2438400 h 3225800"/>
                <a:gd name="connsiteX91" fmla="*/ 889000 w 2748957"/>
                <a:gd name="connsiteY91" fmla="*/ 2446866 h 3225800"/>
                <a:gd name="connsiteX92" fmla="*/ 601133 w 2748957"/>
                <a:gd name="connsiteY92" fmla="*/ 2497666 h 3225800"/>
                <a:gd name="connsiteX93" fmla="*/ 499533 w 2748957"/>
                <a:gd name="connsiteY93" fmla="*/ 2514600 h 3225800"/>
                <a:gd name="connsiteX94" fmla="*/ 412834 w 2748957"/>
                <a:gd name="connsiteY94" fmla="*/ 2611458 h 3225800"/>
                <a:gd name="connsiteX95" fmla="*/ 176784 w 2748957"/>
                <a:gd name="connsiteY95" fmla="*/ 2720848 h 3225800"/>
                <a:gd name="connsiteX96" fmla="*/ 186266 w 2748957"/>
                <a:gd name="connsiteY96" fmla="*/ 2997200 h 3225800"/>
                <a:gd name="connsiteX97" fmla="*/ 101600 w 2748957"/>
                <a:gd name="connsiteY97" fmla="*/ 3081866 h 3225800"/>
                <a:gd name="connsiteX98" fmla="*/ 0 w 2748957"/>
                <a:gd name="connsiteY98" fmla="*/ 3191933 h 3225800"/>
                <a:gd name="connsiteX0" fmla="*/ 0 w 2748957"/>
                <a:gd name="connsiteY0" fmla="*/ 3191933 h 3225800"/>
                <a:gd name="connsiteX1" fmla="*/ 118533 w 2748957"/>
                <a:gd name="connsiteY1" fmla="*/ 3225800 h 3225800"/>
                <a:gd name="connsiteX2" fmla="*/ 169333 w 2748957"/>
                <a:gd name="connsiteY2" fmla="*/ 3200400 h 3225800"/>
                <a:gd name="connsiteX3" fmla="*/ 270933 w 2748957"/>
                <a:gd name="connsiteY3" fmla="*/ 3132666 h 3225800"/>
                <a:gd name="connsiteX4" fmla="*/ 379984 w 2748957"/>
                <a:gd name="connsiteY4" fmla="*/ 3042581 h 3225800"/>
                <a:gd name="connsiteX5" fmla="*/ 536109 w 2748957"/>
                <a:gd name="connsiteY5" fmla="*/ 3075432 h 3225800"/>
                <a:gd name="connsiteX6" fmla="*/ 661077 w 2748957"/>
                <a:gd name="connsiteY6" fmla="*/ 3059514 h 3225800"/>
                <a:gd name="connsiteX7" fmla="*/ 889000 w 2748957"/>
                <a:gd name="connsiteY7" fmla="*/ 3132666 h 3225800"/>
                <a:gd name="connsiteX8" fmla="*/ 973666 w 2748957"/>
                <a:gd name="connsiteY8" fmla="*/ 3064933 h 3225800"/>
                <a:gd name="connsiteX9" fmla="*/ 1159933 w 2748957"/>
                <a:gd name="connsiteY9" fmla="*/ 3048000 h 3225800"/>
                <a:gd name="connsiteX10" fmla="*/ 1219200 w 2748957"/>
                <a:gd name="connsiteY10" fmla="*/ 3048000 h 3225800"/>
                <a:gd name="connsiteX11" fmla="*/ 1413933 w 2748957"/>
                <a:gd name="connsiteY11" fmla="*/ 3005666 h 3225800"/>
                <a:gd name="connsiteX12" fmla="*/ 1540933 w 2748957"/>
                <a:gd name="connsiteY12" fmla="*/ 2912533 h 3225800"/>
                <a:gd name="connsiteX13" fmla="*/ 1600200 w 2748957"/>
                <a:gd name="connsiteY13" fmla="*/ 2844800 h 3225800"/>
                <a:gd name="connsiteX14" fmla="*/ 1845733 w 2748957"/>
                <a:gd name="connsiteY14" fmla="*/ 2709333 h 3225800"/>
                <a:gd name="connsiteX15" fmla="*/ 2032000 w 2748957"/>
                <a:gd name="connsiteY15" fmla="*/ 2641600 h 3225800"/>
                <a:gd name="connsiteX16" fmla="*/ 2168016 w 2748957"/>
                <a:gd name="connsiteY16" fmla="*/ 2422346 h 3225800"/>
                <a:gd name="connsiteX17" fmla="*/ 2212109 w 2748957"/>
                <a:gd name="connsiteY17" fmla="*/ 2325034 h 3225800"/>
                <a:gd name="connsiteX18" fmla="*/ 2389210 w 2748957"/>
                <a:gd name="connsiteY18" fmla="*/ 2236603 h 3225800"/>
                <a:gd name="connsiteX19" fmla="*/ 2567198 w 2748957"/>
                <a:gd name="connsiteY19" fmla="*/ 2179574 h 3225800"/>
                <a:gd name="connsiteX20" fmla="*/ 2748957 w 2748957"/>
                <a:gd name="connsiteY20" fmla="*/ 1992714 h 3225800"/>
                <a:gd name="connsiteX21" fmla="*/ 2599266 w 2748957"/>
                <a:gd name="connsiteY21" fmla="*/ 1761066 h 3225800"/>
                <a:gd name="connsiteX22" fmla="*/ 2450592 w 2748957"/>
                <a:gd name="connsiteY22" fmla="*/ 1864021 h 3225800"/>
                <a:gd name="connsiteX23" fmla="*/ 2274824 w 2748957"/>
                <a:gd name="connsiteY23" fmla="*/ 1939205 h 3225800"/>
                <a:gd name="connsiteX24" fmla="*/ 2048933 w 2748957"/>
                <a:gd name="connsiteY24" fmla="*/ 1964266 h 3225800"/>
                <a:gd name="connsiteX25" fmla="*/ 1871133 w 2748957"/>
                <a:gd name="connsiteY25" fmla="*/ 2057400 h 3225800"/>
                <a:gd name="connsiteX26" fmla="*/ 1659466 w 2748957"/>
                <a:gd name="connsiteY26" fmla="*/ 2057400 h 3225800"/>
                <a:gd name="connsiteX27" fmla="*/ 1583266 w 2748957"/>
                <a:gd name="connsiteY27" fmla="*/ 2048933 h 3225800"/>
                <a:gd name="connsiteX28" fmla="*/ 1346200 w 2748957"/>
                <a:gd name="connsiteY28" fmla="*/ 1930400 h 3225800"/>
                <a:gd name="connsiteX29" fmla="*/ 1168400 w 2748957"/>
                <a:gd name="connsiteY29" fmla="*/ 1811866 h 3225800"/>
                <a:gd name="connsiteX30" fmla="*/ 1126066 w 2748957"/>
                <a:gd name="connsiteY30" fmla="*/ 1676400 h 3225800"/>
                <a:gd name="connsiteX31" fmla="*/ 1126066 w 2748957"/>
                <a:gd name="connsiteY31" fmla="*/ 1549400 h 3225800"/>
                <a:gd name="connsiteX32" fmla="*/ 1159933 w 2748957"/>
                <a:gd name="connsiteY32" fmla="*/ 1490133 h 3225800"/>
                <a:gd name="connsiteX33" fmla="*/ 1439333 w 2748957"/>
                <a:gd name="connsiteY33" fmla="*/ 1574800 h 3225800"/>
                <a:gd name="connsiteX34" fmla="*/ 1540933 w 2748957"/>
                <a:gd name="connsiteY34" fmla="*/ 1608666 h 3225800"/>
                <a:gd name="connsiteX35" fmla="*/ 1634066 w 2748957"/>
                <a:gd name="connsiteY35" fmla="*/ 1540933 h 3225800"/>
                <a:gd name="connsiteX36" fmla="*/ 1600200 w 2748957"/>
                <a:gd name="connsiteY36" fmla="*/ 1464733 h 3225800"/>
                <a:gd name="connsiteX37" fmla="*/ 1515533 w 2748957"/>
                <a:gd name="connsiteY37" fmla="*/ 1405466 h 3225800"/>
                <a:gd name="connsiteX38" fmla="*/ 1439333 w 2748957"/>
                <a:gd name="connsiteY38" fmla="*/ 1303866 h 3225800"/>
                <a:gd name="connsiteX39" fmla="*/ 1388533 w 2748957"/>
                <a:gd name="connsiteY39" fmla="*/ 1261533 h 3225800"/>
                <a:gd name="connsiteX40" fmla="*/ 1337733 w 2748957"/>
                <a:gd name="connsiteY40" fmla="*/ 1159933 h 3225800"/>
                <a:gd name="connsiteX41" fmla="*/ 1371600 w 2748957"/>
                <a:gd name="connsiteY41" fmla="*/ 1058333 h 3225800"/>
                <a:gd name="connsiteX42" fmla="*/ 1464733 w 2748957"/>
                <a:gd name="connsiteY42" fmla="*/ 973666 h 3225800"/>
                <a:gd name="connsiteX43" fmla="*/ 1617133 w 2748957"/>
                <a:gd name="connsiteY43" fmla="*/ 1032933 h 3225800"/>
                <a:gd name="connsiteX44" fmla="*/ 1761066 w 2748957"/>
                <a:gd name="connsiteY44" fmla="*/ 1016000 h 3225800"/>
                <a:gd name="connsiteX45" fmla="*/ 2192866 w 2748957"/>
                <a:gd name="connsiteY45" fmla="*/ 1083733 h 3225800"/>
                <a:gd name="connsiteX46" fmla="*/ 2311400 w 2748957"/>
                <a:gd name="connsiteY46" fmla="*/ 1109133 h 3225800"/>
                <a:gd name="connsiteX47" fmla="*/ 2438400 w 2748957"/>
                <a:gd name="connsiteY47" fmla="*/ 1049866 h 3225800"/>
                <a:gd name="connsiteX48" fmla="*/ 2523066 w 2748957"/>
                <a:gd name="connsiteY48" fmla="*/ 880533 h 3225800"/>
                <a:gd name="connsiteX49" fmla="*/ 2404533 w 2748957"/>
                <a:gd name="connsiteY49" fmla="*/ 753533 h 3225800"/>
                <a:gd name="connsiteX50" fmla="*/ 2286000 w 2748957"/>
                <a:gd name="connsiteY50" fmla="*/ 567266 h 3225800"/>
                <a:gd name="connsiteX51" fmla="*/ 2319866 w 2748957"/>
                <a:gd name="connsiteY51" fmla="*/ 406400 h 3225800"/>
                <a:gd name="connsiteX52" fmla="*/ 2463800 w 2748957"/>
                <a:gd name="connsiteY52" fmla="*/ 313266 h 3225800"/>
                <a:gd name="connsiteX53" fmla="*/ 2413000 w 2748957"/>
                <a:gd name="connsiteY53" fmla="*/ 211666 h 3225800"/>
                <a:gd name="connsiteX54" fmla="*/ 2336800 w 2748957"/>
                <a:gd name="connsiteY54" fmla="*/ 59266 h 3225800"/>
                <a:gd name="connsiteX55" fmla="*/ 2277533 w 2748957"/>
                <a:gd name="connsiteY55" fmla="*/ 0 h 3225800"/>
                <a:gd name="connsiteX56" fmla="*/ 2133600 w 2748957"/>
                <a:gd name="connsiteY56" fmla="*/ 16933 h 3225800"/>
                <a:gd name="connsiteX57" fmla="*/ 2065866 w 2748957"/>
                <a:gd name="connsiteY57" fmla="*/ 16933 h 3225800"/>
                <a:gd name="connsiteX58" fmla="*/ 1938866 w 2748957"/>
                <a:gd name="connsiteY58" fmla="*/ 42333 h 3225800"/>
                <a:gd name="connsiteX59" fmla="*/ 1845733 w 2748957"/>
                <a:gd name="connsiteY59" fmla="*/ 194733 h 3225800"/>
                <a:gd name="connsiteX60" fmla="*/ 1769533 w 2748957"/>
                <a:gd name="connsiteY60" fmla="*/ 203200 h 3225800"/>
                <a:gd name="connsiteX61" fmla="*/ 1676400 w 2748957"/>
                <a:gd name="connsiteY61" fmla="*/ 262466 h 3225800"/>
                <a:gd name="connsiteX62" fmla="*/ 1543643 w 2748957"/>
                <a:gd name="connsiteY62" fmla="*/ 177122 h 3225800"/>
                <a:gd name="connsiteX63" fmla="*/ 1456266 w 2748957"/>
                <a:gd name="connsiteY63" fmla="*/ 364066 h 3225800"/>
                <a:gd name="connsiteX64" fmla="*/ 1447799 w 2748957"/>
                <a:gd name="connsiteY64" fmla="*/ 448733 h 3225800"/>
                <a:gd name="connsiteX65" fmla="*/ 1312333 w 2748957"/>
                <a:gd name="connsiteY65" fmla="*/ 474133 h 3225800"/>
                <a:gd name="connsiteX66" fmla="*/ 1236133 w 2748957"/>
                <a:gd name="connsiteY66" fmla="*/ 524933 h 3225800"/>
                <a:gd name="connsiteX67" fmla="*/ 1151466 w 2748957"/>
                <a:gd name="connsiteY67" fmla="*/ 601132 h 3225800"/>
                <a:gd name="connsiteX68" fmla="*/ 973666 w 2748957"/>
                <a:gd name="connsiteY68" fmla="*/ 728133 h 3225800"/>
                <a:gd name="connsiteX69" fmla="*/ 973666 w 2748957"/>
                <a:gd name="connsiteY69" fmla="*/ 838200 h 3225800"/>
                <a:gd name="connsiteX70" fmla="*/ 1016000 w 2748957"/>
                <a:gd name="connsiteY70" fmla="*/ 1032933 h 3225800"/>
                <a:gd name="connsiteX71" fmla="*/ 1016000 w 2748957"/>
                <a:gd name="connsiteY71" fmla="*/ 1134533 h 3225800"/>
                <a:gd name="connsiteX72" fmla="*/ 801623 w 2748957"/>
                <a:gd name="connsiteY72" fmla="*/ 1107440 h 3225800"/>
                <a:gd name="connsiteX73" fmla="*/ 966553 w 2748957"/>
                <a:gd name="connsiteY73" fmla="*/ 1239859 h 3225800"/>
                <a:gd name="connsiteX74" fmla="*/ 965199 w 2748957"/>
                <a:gd name="connsiteY74" fmla="*/ 1405467 h 3225800"/>
                <a:gd name="connsiteX75" fmla="*/ 939799 w 2748957"/>
                <a:gd name="connsiteY75" fmla="*/ 1481666 h 3225800"/>
                <a:gd name="connsiteX76" fmla="*/ 897466 w 2748957"/>
                <a:gd name="connsiteY76" fmla="*/ 1557866 h 3225800"/>
                <a:gd name="connsiteX77" fmla="*/ 821266 w 2748957"/>
                <a:gd name="connsiteY77" fmla="*/ 1608666 h 3225800"/>
                <a:gd name="connsiteX78" fmla="*/ 728133 w 2748957"/>
                <a:gd name="connsiteY78" fmla="*/ 1625600 h 3225800"/>
                <a:gd name="connsiteX79" fmla="*/ 567266 w 2748957"/>
                <a:gd name="connsiteY79" fmla="*/ 1684866 h 3225800"/>
                <a:gd name="connsiteX80" fmla="*/ 548684 w 2748957"/>
                <a:gd name="connsiteY80" fmla="*/ 1754250 h 3225800"/>
                <a:gd name="connsiteX81" fmla="*/ 628670 w 2748957"/>
                <a:gd name="connsiteY81" fmla="*/ 1947926 h 3225800"/>
                <a:gd name="connsiteX82" fmla="*/ 663918 w 2748957"/>
                <a:gd name="connsiteY82" fmla="*/ 2007260 h 3225800"/>
                <a:gd name="connsiteX83" fmla="*/ 702733 w 2748957"/>
                <a:gd name="connsiteY83" fmla="*/ 2125133 h 3225800"/>
                <a:gd name="connsiteX84" fmla="*/ 787399 w 2748957"/>
                <a:gd name="connsiteY84" fmla="*/ 2032000 h 3225800"/>
                <a:gd name="connsiteX85" fmla="*/ 1109133 w 2748957"/>
                <a:gd name="connsiteY85" fmla="*/ 2015066 h 3225800"/>
                <a:gd name="connsiteX86" fmla="*/ 1295400 w 2748957"/>
                <a:gd name="connsiteY86" fmla="*/ 2057400 h 3225800"/>
                <a:gd name="connsiteX87" fmla="*/ 1346200 w 2748957"/>
                <a:gd name="connsiteY87" fmla="*/ 2040466 h 3225800"/>
                <a:gd name="connsiteX88" fmla="*/ 1329267 w 2748957"/>
                <a:gd name="connsiteY88" fmla="*/ 2226733 h 3225800"/>
                <a:gd name="connsiteX89" fmla="*/ 1236133 w 2748957"/>
                <a:gd name="connsiteY89" fmla="*/ 2311400 h 3225800"/>
                <a:gd name="connsiteX90" fmla="*/ 948266 w 2748957"/>
                <a:gd name="connsiteY90" fmla="*/ 2438400 h 3225800"/>
                <a:gd name="connsiteX91" fmla="*/ 889000 w 2748957"/>
                <a:gd name="connsiteY91" fmla="*/ 2446866 h 3225800"/>
                <a:gd name="connsiteX92" fmla="*/ 601133 w 2748957"/>
                <a:gd name="connsiteY92" fmla="*/ 2497666 h 3225800"/>
                <a:gd name="connsiteX93" fmla="*/ 499533 w 2748957"/>
                <a:gd name="connsiteY93" fmla="*/ 2514600 h 3225800"/>
                <a:gd name="connsiteX94" fmla="*/ 412834 w 2748957"/>
                <a:gd name="connsiteY94" fmla="*/ 2611458 h 3225800"/>
                <a:gd name="connsiteX95" fmla="*/ 176784 w 2748957"/>
                <a:gd name="connsiteY95" fmla="*/ 2720848 h 3225800"/>
                <a:gd name="connsiteX96" fmla="*/ 186266 w 2748957"/>
                <a:gd name="connsiteY96" fmla="*/ 2997200 h 3225800"/>
                <a:gd name="connsiteX97" fmla="*/ 101600 w 2748957"/>
                <a:gd name="connsiteY97" fmla="*/ 3081866 h 3225800"/>
                <a:gd name="connsiteX98" fmla="*/ 0 w 2748957"/>
                <a:gd name="connsiteY98" fmla="*/ 3191933 h 3225800"/>
                <a:gd name="connsiteX0" fmla="*/ 0 w 2748957"/>
                <a:gd name="connsiteY0" fmla="*/ 3191933 h 3225800"/>
                <a:gd name="connsiteX1" fmla="*/ 118533 w 2748957"/>
                <a:gd name="connsiteY1" fmla="*/ 3225800 h 3225800"/>
                <a:gd name="connsiteX2" fmla="*/ 169333 w 2748957"/>
                <a:gd name="connsiteY2" fmla="*/ 3200400 h 3225800"/>
                <a:gd name="connsiteX3" fmla="*/ 270933 w 2748957"/>
                <a:gd name="connsiteY3" fmla="*/ 3132666 h 3225800"/>
                <a:gd name="connsiteX4" fmla="*/ 379984 w 2748957"/>
                <a:gd name="connsiteY4" fmla="*/ 3042581 h 3225800"/>
                <a:gd name="connsiteX5" fmla="*/ 536109 w 2748957"/>
                <a:gd name="connsiteY5" fmla="*/ 3075432 h 3225800"/>
                <a:gd name="connsiteX6" fmla="*/ 661077 w 2748957"/>
                <a:gd name="connsiteY6" fmla="*/ 3059514 h 3225800"/>
                <a:gd name="connsiteX7" fmla="*/ 889000 w 2748957"/>
                <a:gd name="connsiteY7" fmla="*/ 3132666 h 3225800"/>
                <a:gd name="connsiteX8" fmla="*/ 973666 w 2748957"/>
                <a:gd name="connsiteY8" fmla="*/ 3064933 h 3225800"/>
                <a:gd name="connsiteX9" fmla="*/ 1159933 w 2748957"/>
                <a:gd name="connsiteY9" fmla="*/ 3048000 h 3225800"/>
                <a:gd name="connsiteX10" fmla="*/ 1219200 w 2748957"/>
                <a:gd name="connsiteY10" fmla="*/ 3048000 h 3225800"/>
                <a:gd name="connsiteX11" fmla="*/ 1413933 w 2748957"/>
                <a:gd name="connsiteY11" fmla="*/ 3005666 h 3225800"/>
                <a:gd name="connsiteX12" fmla="*/ 1540933 w 2748957"/>
                <a:gd name="connsiteY12" fmla="*/ 2912533 h 3225800"/>
                <a:gd name="connsiteX13" fmla="*/ 1600200 w 2748957"/>
                <a:gd name="connsiteY13" fmla="*/ 2844800 h 3225800"/>
                <a:gd name="connsiteX14" fmla="*/ 1845733 w 2748957"/>
                <a:gd name="connsiteY14" fmla="*/ 2709333 h 3225800"/>
                <a:gd name="connsiteX15" fmla="*/ 2032000 w 2748957"/>
                <a:gd name="connsiteY15" fmla="*/ 2641600 h 3225800"/>
                <a:gd name="connsiteX16" fmla="*/ 2168016 w 2748957"/>
                <a:gd name="connsiteY16" fmla="*/ 2422346 h 3225800"/>
                <a:gd name="connsiteX17" fmla="*/ 2212109 w 2748957"/>
                <a:gd name="connsiteY17" fmla="*/ 2325034 h 3225800"/>
                <a:gd name="connsiteX18" fmla="*/ 2389210 w 2748957"/>
                <a:gd name="connsiteY18" fmla="*/ 2236603 h 3225800"/>
                <a:gd name="connsiteX19" fmla="*/ 2567198 w 2748957"/>
                <a:gd name="connsiteY19" fmla="*/ 2179574 h 3225800"/>
                <a:gd name="connsiteX20" fmla="*/ 2748957 w 2748957"/>
                <a:gd name="connsiteY20" fmla="*/ 1992714 h 3225800"/>
                <a:gd name="connsiteX21" fmla="*/ 2574882 w 2748957"/>
                <a:gd name="connsiteY21" fmla="*/ 1907370 h 3225800"/>
                <a:gd name="connsiteX22" fmla="*/ 2450592 w 2748957"/>
                <a:gd name="connsiteY22" fmla="*/ 1864021 h 3225800"/>
                <a:gd name="connsiteX23" fmla="*/ 2274824 w 2748957"/>
                <a:gd name="connsiteY23" fmla="*/ 1939205 h 3225800"/>
                <a:gd name="connsiteX24" fmla="*/ 2048933 w 2748957"/>
                <a:gd name="connsiteY24" fmla="*/ 1964266 h 3225800"/>
                <a:gd name="connsiteX25" fmla="*/ 1871133 w 2748957"/>
                <a:gd name="connsiteY25" fmla="*/ 2057400 h 3225800"/>
                <a:gd name="connsiteX26" fmla="*/ 1659466 w 2748957"/>
                <a:gd name="connsiteY26" fmla="*/ 2057400 h 3225800"/>
                <a:gd name="connsiteX27" fmla="*/ 1583266 w 2748957"/>
                <a:gd name="connsiteY27" fmla="*/ 2048933 h 3225800"/>
                <a:gd name="connsiteX28" fmla="*/ 1346200 w 2748957"/>
                <a:gd name="connsiteY28" fmla="*/ 1930400 h 3225800"/>
                <a:gd name="connsiteX29" fmla="*/ 1168400 w 2748957"/>
                <a:gd name="connsiteY29" fmla="*/ 1811866 h 3225800"/>
                <a:gd name="connsiteX30" fmla="*/ 1126066 w 2748957"/>
                <a:gd name="connsiteY30" fmla="*/ 1676400 h 3225800"/>
                <a:gd name="connsiteX31" fmla="*/ 1126066 w 2748957"/>
                <a:gd name="connsiteY31" fmla="*/ 1549400 h 3225800"/>
                <a:gd name="connsiteX32" fmla="*/ 1159933 w 2748957"/>
                <a:gd name="connsiteY32" fmla="*/ 1490133 h 3225800"/>
                <a:gd name="connsiteX33" fmla="*/ 1439333 w 2748957"/>
                <a:gd name="connsiteY33" fmla="*/ 1574800 h 3225800"/>
                <a:gd name="connsiteX34" fmla="*/ 1540933 w 2748957"/>
                <a:gd name="connsiteY34" fmla="*/ 1608666 h 3225800"/>
                <a:gd name="connsiteX35" fmla="*/ 1634066 w 2748957"/>
                <a:gd name="connsiteY35" fmla="*/ 1540933 h 3225800"/>
                <a:gd name="connsiteX36" fmla="*/ 1600200 w 2748957"/>
                <a:gd name="connsiteY36" fmla="*/ 1464733 h 3225800"/>
                <a:gd name="connsiteX37" fmla="*/ 1515533 w 2748957"/>
                <a:gd name="connsiteY37" fmla="*/ 1405466 h 3225800"/>
                <a:gd name="connsiteX38" fmla="*/ 1439333 w 2748957"/>
                <a:gd name="connsiteY38" fmla="*/ 1303866 h 3225800"/>
                <a:gd name="connsiteX39" fmla="*/ 1388533 w 2748957"/>
                <a:gd name="connsiteY39" fmla="*/ 1261533 h 3225800"/>
                <a:gd name="connsiteX40" fmla="*/ 1337733 w 2748957"/>
                <a:gd name="connsiteY40" fmla="*/ 1159933 h 3225800"/>
                <a:gd name="connsiteX41" fmla="*/ 1371600 w 2748957"/>
                <a:gd name="connsiteY41" fmla="*/ 1058333 h 3225800"/>
                <a:gd name="connsiteX42" fmla="*/ 1464733 w 2748957"/>
                <a:gd name="connsiteY42" fmla="*/ 973666 h 3225800"/>
                <a:gd name="connsiteX43" fmla="*/ 1617133 w 2748957"/>
                <a:gd name="connsiteY43" fmla="*/ 1032933 h 3225800"/>
                <a:gd name="connsiteX44" fmla="*/ 1761066 w 2748957"/>
                <a:gd name="connsiteY44" fmla="*/ 1016000 h 3225800"/>
                <a:gd name="connsiteX45" fmla="*/ 2192866 w 2748957"/>
                <a:gd name="connsiteY45" fmla="*/ 1083733 h 3225800"/>
                <a:gd name="connsiteX46" fmla="*/ 2311400 w 2748957"/>
                <a:gd name="connsiteY46" fmla="*/ 1109133 h 3225800"/>
                <a:gd name="connsiteX47" fmla="*/ 2438400 w 2748957"/>
                <a:gd name="connsiteY47" fmla="*/ 1049866 h 3225800"/>
                <a:gd name="connsiteX48" fmla="*/ 2523066 w 2748957"/>
                <a:gd name="connsiteY48" fmla="*/ 880533 h 3225800"/>
                <a:gd name="connsiteX49" fmla="*/ 2404533 w 2748957"/>
                <a:gd name="connsiteY49" fmla="*/ 753533 h 3225800"/>
                <a:gd name="connsiteX50" fmla="*/ 2286000 w 2748957"/>
                <a:gd name="connsiteY50" fmla="*/ 567266 h 3225800"/>
                <a:gd name="connsiteX51" fmla="*/ 2319866 w 2748957"/>
                <a:gd name="connsiteY51" fmla="*/ 406400 h 3225800"/>
                <a:gd name="connsiteX52" fmla="*/ 2463800 w 2748957"/>
                <a:gd name="connsiteY52" fmla="*/ 313266 h 3225800"/>
                <a:gd name="connsiteX53" fmla="*/ 2413000 w 2748957"/>
                <a:gd name="connsiteY53" fmla="*/ 211666 h 3225800"/>
                <a:gd name="connsiteX54" fmla="*/ 2336800 w 2748957"/>
                <a:gd name="connsiteY54" fmla="*/ 59266 h 3225800"/>
                <a:gd name="connsiteX55" fmla="*/ 2277533 w 2748957"/>
                <a:gd name="connsiteY55" fmla="*/ 0 h 3225800"/>
                <a:gd name="connsiteX56" fmla="*/ 2133600 w 2748957"/>
                <a:gd name="connsiteY56" fmla="*/ 16933 h 3225800"/>
                <a:gd name="connsiteX57" fmla="*/ 2065866 w 2748957"/>
                <a:gd name="connsiteY57" fmla="*/ 16933 h 3225800"/>
                <a:gd name="connsiteX58" fmla="*/ 1938866 w 2748957"/>
                <a:gd name="connsiteY58" fmla="*/ 42333 h 3225800"/>
                <a:gd name="connsiteX59" fmla="*/ 1845733 w 2748957"/>
                <a:gd name="connsiteY59" fmla="*/ 194733 h 3225800"/>
                <a:gd name="connsiteX60" fmla="*/ 1769533 w 2748957"/>
                <a:gd name="connsiteY60" fmla="*/ 203200 h 3225800"/>
                <a:gd name="connsiteX61" fmla="*/ 1676400 w 2748957"/>
                <a:gd name="connsiteY61" fmla="*/ 262466 h 3225800"/>
                <a:gd name="connsiteX62" fmla="*/ 1543643 w 2748957"/>
                <a:gd name="connsiteY62" fmla="*/ 177122 h 3225800"/>
                <a:gd name="connsiteX63" fmla="*/ 1456266 w 2748957"/>
                <a:gd name="connsiteY63" fmla="*/ 364066 h 3225800"/>
                <a:gd name="connsiteX64" fmla="*/ 1447799 w 2748957"/>
                <a:gd name="connsiteY64" fmla="*/ 448733 h 3225800"/>
                <a:gd name="connsiteX65" fmla="*/ 1312333 w 2748957"/>
                <a:gd name="connsiteY65" fmla="*/ 474133 h 3225800"/>
                <a:gd name="connsiteX66" fmla="*/ 1236133 w 2748957"/>
                <a:gd name="connsiteY66" fmla="*/ 524933 h 3225800"/>
                <a:gd name="connsiteX67" fmla="*/ 1151466 w 2748957"/>
                <a:gd name="connsiteY67" fmla="*/ 601132 h 3225800"/>
                <a:gd name="connsiteX68" fmla="*/ 973666 w 2748957"/>
                <a:gd name="connsiteY68" fmla="*/ 728133 h 3225800"/>
                <a:gd name="connsiteX69" fmla="*/ 973666 w 2748957"/>
                <a:gd name="connsiteY69" fmla="*/ 838200 h 3225800"/>
                <a:gd name="connsiteX70" fmla="*/ 1016000 w 2748957"/>
                <a:gd name="connsiteY70" fmla="*/ 1032933 h 3225800"/>
                <a:gd name="connsiteX71" fmla="*/ 1016000 w 2748957"/>
                <a:gd name="connsiteY71" fmla="*/ 1134533 h 3225800"/>
                <a:gd name="connsiteX72" fmla="*/ 801623 w 2748957"/>
                <a:gd name="connsiteY72" fmla="*/ 1107440 h 3225800"/>
                <a:gd name="connsiteX73" fmla="*/ 966553 w 2748957"/>
                <a:gd name="connsiteY73" fmla="*/ 1239859 h 3225800"/>
                <a:gd name="connsiteX74" fmla="*/ 965199 w 2748957"/>
                <a:gd name="connsiteY74" fmla="*/ 1405467 h 3225800"/>
                <a:gd name="connsiteX75" fmla="*/ 939799 w 2748957"/>
                <a:gd name="connsiteY75" fmla="*/ 1481666 h 3225800"/>
                <a:gd name="connsiteX76" fmla="*/ 897466 w 2748957"/>
                <a:gd name="connsiteY76" fmla="*/ 1557866 h 3225800"/>
                <a:gd name="connsiteX77" fmla="*/ 821266 w 2748957"/>
                <a:gd name="connsiteY77" fmla="*/ 1608666 h 3225800"/>
                <a:gd name="connsiteX78" fmla="*/ 728133 w 2748957"/>
                <a:gd name="connsiteY78" fmla="*/ 1625600 h 3225800"/>
                <a:gd name="connsiteX79" fmla="*/ 567266 w 2748957"/>
                <a:gd name="connsiteY79" fmla="*/ 1684866 h 3225800"/>
                <a:gd name="connsiteX80" fmla="*/ 548684 w 2748957"/>
                <a:gd name="connsiteY80" fmla="*/ 1754250 h 3225800"/>
                <a:gd name="connsiteX81" fmla="*/ 628670 w 2748957"/>
                <a:gd name="connsiteY81" fmla="*/ 1947926 h 3225800"/>
                <a:gd name="connsiteX82" fmla="*/ 663918 w 2748957"/>
                <a:gd name="connsiteY82" fmla="*/ 2007260 h 3225800"/>
                <a:gd name="connsiteX83" fmla="*/ 702733 w 2748957"/>
                <a:gd name="connsiteY83" fmla="*/ 2125133 h 3225800"/>
                <a:gd name="connsiteX84" fmla="*/ 787399 w 2748957"/>
                <a:gd name="connsiteY84" fmla="*/ 2032000 h 3225800"/>
                <a:gd name="connsiteX85" fmla="*/ 1109133 w 2748957"/>
                <a:gd name="connsiteY85" fmla="*/ 2015066 h 3225800"/>
                <a:gd name="connsiteX86" fmla="*/ 1295400 w 2748957"/>
                <a:gd name="connsiteY86" fmla="*/ 2057400 h 3225800"/>
                <a:gd name="connsiteX87" fmla="*/ 1346200 w 2748957"/>
                <a:gd name="connsiteY87" fmla="*/ 2040466 h 3225800"/>
                <a:gd name="connsiteX88" fmla="*/ 1329267 w 2748957"/>
                <a:gd name="connsiteY88" fmla="*/ 2226733 h 3225800"/>
                <a:gd name="connsiteX89" fmla="*/ 1236133 w 2748957"/>
                <a:gd name="connsiteY89" fmla="*/ 2311400 h 3225800"/>
                <a:gd name="connsiteX90" fmla="*/ 948266 w 2748957"/>
                <a:gd name="connsiteY90" fmla="*/ 2438400 h 3225800"/>
                <a:gd name="connsiteX91" fmla="*/ 889000 w 2748957"/>
                <a:gd name="connsiteY91" fmla="*/ 2446866 h 3225800"/>
                <a:gd name="connsiteX92" fmla="*/ 601133 w 2748957"/>
                <a:gd name="connsiteY92" fmla="*/ 2497666 h 3225800"/>
                <a:gd name="connsiteX93" fmla="*/ 499533 w 2748957"/>
                <a:gd name="connsiteY93" fmla="*/ 2514600 h 3225800"/>
                <a:gd name="connsiteX94" fmla="*/ 412834 w 2748957"/>
                <a:gd name="connsiteY94" fmla="*/ 2611458 h 3225800"/>
                <a:gd name="connsiteX95" fmla="*/ 176784 w 2748957"/>
                <a:gd name="connsiteY95" fmla="*/ 2720848 h 3225800"/>
                <a:gd name="connsiteX96" fmla="*/ 186266 w 2748957"/>
                <a:gd name="connsiteY96" fmla="*/ 2997200 h 3225800"/>
                <a:gd name="connsiteX97" fmla="*/ 101600 w 2748957"/>
                <a:gd name="connsiteY97" fmla="*/ 3081866 h 3225800"/>
                <a:gd name="connsiteX98" fmla="*/ 0 w 2748957"/>
                <a:gd name="connsiteY98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845733 w 2687997"/>
                <a:gd name="connsiteY59" fmla="*/ 194733 h 3225800"/>
                <a:gd name="connsiteX60" fmla="*/ 1769533 w 2687997"/>
                <a:gd name="connsiteY60" fmla="*/ 203200 h 3225800"/>
                <a:gd name="connsiteX61" fmla="*/ 1676400 w 2687997"/>
                <a:gd name="connsiteY61" fmla="*/ 262466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447799 w 2687997"/>
                <a:gd name="connsiteY64" fmla="*/ 448733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1016000 w 2687997"/>
                <a:gd name="connsiteY71" fmla="*/ 1134533 h 3225800"/>
                <a:gd name="connsiteX72" fmla="*/ 801623 w 2687997"/>
                <a:gd name="connsiteY72" fmla="*/ 1107440 h 3225800"/>
                <a:gd name="connsiteX73" fmla="*/ 966553 w 2687997"/>
                <a:gd name="connsiteY73" fmla="*/ 1239859 h 3225800"/>
                <a:gd name="connsiteX74" fmla="*/ 965199 w 2687997"/>
                <a:gd name="connsiteY74" fmla="*/ 1405467 h 3225800"/>
                <a:gd name="connsiteX75" fmla="*/ 939799 w 2687997"/>
                <a:gd name="connsiteY75" fmla="*/ 1481666 h 3225800"/>
                <a:gd name="connsiteX76" fmla="*/ 897466 w 2687997"/>
                <a:gd name="connsiteY76" fmla="*/ 1557866 h 3225800"/>
                <a:gd name="connsiteX77" fmla="*/ 821266 w 2687997"/>
                <a:gd name="connsiteY77" fmla="*/ 1608666 h 3225800"/>
                <a:gd name="connsiteX78" fmla="*/ 728133 w 2687997"/>
                <a:gd name="connsiteY78" fmla="*/ 1625600 h 3225800"/>
                <a:gd name="connsiteX79" fmla="*/ 567266 w 2687997"/>
                <a:gd name="connsiteY79" fmla="*/ 1684866 h 3225800"/>
                <a:gd name="connsiteX80" fmla="*/ 548684 w 2687997"/>
                <a:gd name="connsiteY80" fmla="*/ 1754250 h 3225800"/>
                <a:gd name="connsiteX81" fmla="*/ 628670 w 2687997"/>
                <a:gd name="connsiteY81" fmla="*/ 1947926 h 3225800"/>
                <a:gd name="connsiteX82" fmla="*/ 663918 w 2687997"/>
                <a:gd name="connsiteY82" fmla="*/ 2007260 h 3225800"/>
                <a:gd name="connsiteX83" fmla="*/ 702733 w 2687997"/>
                <a:gd name="connsiteY83" fmla="*/ 2125133 h 3225800"/>
                <a:gd name="connsiteX84" fmla="*/ 787399 w 2687997"/>
                <a:gd name="connsiteY84" fmla="*/ 2032000 h 3225800"/>
                <a:gd name="connsiteX85" fmla="*/ 1109133 w 2687997"/>
                <a:gd name="connsiteY85" fmla="*/ 2015066 h 3225800"/>
                <a:gd name="connsiteX86" fmla="*/ 1295400 w 2687997"/>
                <a:gd name="connsiteY86" fmla="*/ 2057400 h 3225800"/>
                <a:gd name="connsiteX87" fmla="*/ 1346200 w 2687997"/>
                <a:gd name="connsiteY87" fmla="*/ 2040466 h 3225800"/>
                <a:gd name="connsiteX88" fmla="*/ 1329267 w 2687997"/>
                <a:gd name="connsiteY88" fmla="*/ 2226733 h 3225800"/>
                <a:gd name="connsiteX89" fmla="*/ 1236133 w 2687997"/>
                <a:gd name="connsiteY89" fmla="*/ 2311400 h 3225800"/>
                <a:gd name="connsiteX90" fmla="*/ 948266 w 2687997"/>
                <a:gd name="connsiteY90" fmla="*/ 2438400 h 3225800"/>
                <a:gd name="connsiteX91" fmla="*/ 889000 w 2687997"/>
                <a:gd name="connsiteY91" fmla="*/ 2446866 h 3225800"/>
                <a:gd name="connsiteX92" fmla="*/ 601133 w 2687997"/>
                <a:gd name="connsiteY92" fmla="*/ 2497666 h 3225800"/>
                <a:gd name="connsiteX93" fmla="*/ 499533 w 2687997"/>
                <a:gd name="connsiteY93" fmla="*/ 2514600 h 3225800"/>
                <a:gd name="connsiteX94" fmla="*/ 412834 w 2687997"/>
                <a:gd name="connsiteY94" fmla="*/ 2611458 h 3225800"/>
                <a:gd name="connsiteX95" fmla="*/ 176784 w 2687997"/>
                <a:gd name="connsiteY95" fmla="*/ 2720848 h 3225800"/>
                <a:gd name="connsiteX96" fmla="*/ 186266 w 2687997"/>
                <a:gd name="connsiteY96" fmla="*/ 2997200 h 3225800"/>
                <a:gd name="connsiteX97" fmla="*/ 101600 w 2687997"/>
                <a:gd name="connsiteY97" fmla="*/ 3081866 h 3225800"/>
                <a:gd name="connsiteX98" fmla="*/ 0 w 2687997"/>
                <a:gd name="connsiteY98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62466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447799 w 2687997"/>
                <a:gd name="connsiteY64" fmla="*/ 448733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1016000 w 2687997"/>
                <a:gd name="connsiteY71" fmla="*/ 1134533 h 3225800"/>
                <a:gd name="connsiteX72" fmla="*/ 801623 w 2687997"/>
                <a:gd name="connsiteY72" fmla="*/ 1107440 h 3225800"/>
                <a:gd name="connsiteX73" fmla="*/ 966553 w 2687997"/>
                <a:gd name="connsiteY73" fmla="*/ 1239859 h 3225800"/>
                <a:gd name="connsiteX74" fmla="*/ 965199 w 2687997"/>
                <a:gd name="connsiteY74" fmla="*/ 1405467 h 3225800"/>
                <a:gd name="connsiteX75" fmla="*/ 939799 w 2687997"/>
                <a:gd name="connsiteY75" fmla="*/ 1481666 h 3225800"/>
                <a:gd name="connsiteX76" fmla="*/ 897466 w 2687997"/>
                <a:gd name="connsiteY76" fmla="*/ 1557866 h 3225800"/>
                <a:gd name="connsiteX77" fmla="*/ 821266 w 2687997"/>
                <a:gd name="connsiteY77" fmla="*/ 1608666 h 3225800"/>
                <a:gd name="connsiteX78" fmla="*/ 728133 w 2687997"/>
                <a:gd name="connsiteY78" fmla="*/ 1625600 h 3225800"/>
                <a:gd name="connsiteX79" fmla="*/ 567266 w 2687997"/>
                <a:gd name="connsiteY79" fmla="*/ 1684866 h 3225800"/>
                <a:gd name="connsiteX80" fmla="*/ 548684 w 2687997"/>
                <a:gd name="connsiteY80" fmla="*/ 1754250 h 3225800"/>
                <a:gd name="connsiteX81" fmla="*/ 628670 w 2687997"/>
                <a:gd name="connsiteY81" fmla="*/ 1947926 h 3225800"/>
                <a:gd name="connsiteX82" fmla="*/ 663918 w 2687997"/>
                <a:gd name="connsiteY82" fmla="*/ 2007260 h 3225800"/>
                <a:gd name="connsiteX83" fmla="*/ 702733 w 2687997"/>
                <a:gd name="connsiteY83" fmla="*/ 2125133 h 3225800"/>
                <a:gd name="connsiteX84" fmla="*/ 787399 w 2687997"/>
                <a:gd name="connsiteY84" fmla="*/ 2032000 h 3225800"/>
                <a:gd name="connsiteX85" fmla="*/ 1109133 w 2687997"/>
                <a:gd name="connsiteY85" fmla="*/ 2015066 h 3225800"/>
                <a:gd name="connsiteX86" fmla="*/ 1295400 w 2687997"/>
                <a:gd name="connsiteY86" fmla="*/ 2057400 h 3225800"/>
                <a:gd name="connsiteX87" fmla="*/ 1346200 w 2687997"/>
                <a:gd name="connsiteY87" fmla="*/ 2040466 h 3225800"/>
                <a:gd name="connsiteX88" fmla="*/ 1329267 w 2687997"/>
                <a:gd name="connsiteY88" fmla="*/ 2226733 h 3225800"/>
                <a:gd name="connsiteX89" fmla="*/ 1236133 w 2687997"/>
                <a:gd name="connsiteY89" fmla="*/ 2311400 h 3225800"/>
                <a:gd name="connsiteX90" fmla="*/ 948266 w 2687997"/>
                <a:gd name="connsiteY90" fmla="*/ 2438400 h 3225800"/>
                <a:gd name="connsiteX91" fmla="*/ 889000 w 2687997"/>
                <a:gd name="connsiteY91" fmla="*/ 2446866 h 3225800"/>
                <a:gd name="connsiteX92" fmla="*/ 601133 w 2687997"/>
                <a:gd name="connsiteY92" fmla="*/ 2497666 h 3225800"/>
                <a:gd name="connsiteX93" fmla="*/ 499533 w 2687997"/>
                <a:gd name="connsiteY93" fmla="*/ 2514600 h 3225800"/>
                <a:gd name="connsiteX94" fmla="*/ 412834 w 2687997"/>
                <a:gd name="connsiteY94" fmla="*/ 2611458 h 3225800"/>
                <a:gd name="connsiteX95" fmla="*/ 176784 w 2687997"/>
                <a:gd name="connsiteY95" fmla="*/ 2720848 h 3225800"/>
                <a:gd name="connsiteX96" fmla="*/ 186266 w 2687997"/>
                <a:gd name="connsiteY96" fmla="*/ 2997200 h 3225800"/>
                <a:gd name="connsiteX97" fmla="*/ 101600 w 2687997"/>
                <a:gd name="connsiteY97" fmla="*/ 3081866 h 3225800"/>
                <a:gd name="connsiteX98" fmla="*/ 0 w 2687997"/>
                <a:gd name="connsiteY98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447799 w 2687997"/>
                <a:gd name="connsiteY64" fmla="*/ 448733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1016000 w 2687997"/>
                <a:gd name="connsiteY71" fmla="*/ 1134533 h 3225800"/>
                <a:gd name="connsiteX72" fmla="*/ 801623 w 2687997"/>
                <a:gd name="connsiteY72" fmla="*/ 1107440 h 3225800"/>
                <a:gd name="connsiteX73" fmla="*/ 966553 w 2687997"/>
                <a:gd name="connsiteY73" fmla="*/ 1239859 h 3225800"/>
                <a:gd name="connsiteX74" fmla="*/ 965199 w 2687997"/>
                <a:gd name="connsiteY74" fmla="*/ 1405467 h 3225800"/>
                <a:gd name="connsiteX75" fmla="*/ 939799 w 2687997"/>
                <a:gd name="connsiteY75" fmla="*/ 1481666 h 3225800"/>
                <a:gd name="connsiteX76" fmla="*/ 897466 w 2687997"/>
                <a:gd name="connsiteY76" fmla="*/ 1557866 h 3225800"/>
                <a:gd name="connsiteX77" fmla="*/ 821266 w 2687997"/>
                <a:gd name="connsiteY77" fmla="*/ 1608666 h 3225800"/>
                <a:gd name="connsiteX78" fmla="*/ 728133 w 2687997"/>
                <a:gd name="connsiteY78" fmla="*/ 1625600 h 3225800"/>
                <a:gd name="connsiteX79" fmla="*/ 567266 w 2687997"/>
                <a:gd name="connsiteY79" fmla="*/ 1684866 h 3225800"/>
                <a:gd name="connsiteX80" fmla="*/ 548684 w 2687997"/>
                <a:gd name="connsiteY80" fmla="*/ 1754250 h 3225800"/>
                <a:gd name="connsiteX81" fmla="*/ 628670 w 2687997"/>
                <a:gd name="connsiteY81" fmla="*/ 1947926 h 3225800"/>
                <a:gd name="connsiteX82" fmla="*/ 663918 w 2687997"/>
                <a:gd name="connsiteY82" fmla="*/ 2007260 h 3225800"/>
                <a:gd name="connsiteX83" fmla="*/ 702733 w 2687997"/>
                <a:gd name="connsiteY83" fmla="*/ 2125133 h 3225800"/>
                <a:gd name="connsiteX84" fmla="*/ 787399 w 2687997"/>
                <a:gd name="connsiteY84" fmla="*/ 2032000 h 3225800"/>
                <a:gd name="connsiteX85" fmla="*/ 1109133 w 2687997"/>
                <a:gd name="connsiteY85" fmla="*/ 2015066 h 3225800"/>
                <a:gd name="connsiteX86" fmla="*/ 1295400 w 2687997"/>
                <a:gd name="connsiteY86" fmla="*/ 2057400 h 3225800"/>
                <a:gd name="connsiteX87" fmla="*/ 1346200 w 2687997"/>
                <a:gd name="connsiteY87" fmla="*/ 2040466 h 3225800"/>
                <a:gd name="connsiteX88" fmla="*/ 1329267 w 2687997"/>
                <a:gd name="connsiteY88" fmla="*/ 2226733 h 3225800"/>
                <a:gd name="connsiteX89" fmla="*/ 1236133 w 2687997"/>
                <a:gd name="connsiteY89" fmla="*/ 2311400 h 3225800"/>
                <a:gd name="connsiteX90" fmla="*/ 948266 w 2687997"/>
                <a:gd name="connsiteY90" fmla="*/ 2438400 h 3225800"/>
                <a:gd name="connsiteX91" fmla="*/ 889000 w 2687997"/>
                <a:gd name="connsiteY91" fmla="*/ 2446866 h 3225800"/>
                <a:gd name="connsiteX92" fmla="*/ 601133 w 2687997"/>
                <a:gd name="connsiteY92" fmla="*/ 2497666 h 3225800"/>
                <a:gd name="connsiteX93" fmla="*/ 499533 w 2687997"/>
                <a:gd name="connsiteY93" fmla="*/ 2514600 h 3225800"/>
                <a:gd name="connsiteX94" fmla="*/ 412834 w 2687997"/>
                <a:gd name="connsiteY94" fmla="*/ 2611458 h 3225800"/>
                <a:gd name="connsiteX95" fmla="*/ 176784 w 2687997"/>
                <a:gd name="connsiteY95" fmla="*/ 2720848 h 3225800"/>
                <a:gd name="connsiteX96" fmla="*/ 186266 w 2687997"/>
                <a:gd name="connsiteY96" fmla="*/ 2997200 h 3225800"/>
                <a:gd name="connsiteX97" fmla="*/ 101600 w 2687997"/>
                <a:gd name="connsiteY97" fmla="*/ 3081866 h 3225800"/>
                <a:gd name="connsiteX98" fmla="*/ 0 w 2687997"/>
                <a:gd name="connsiteY98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1016000 w 2687997"/>
                <a:gd name="connsiteY71" fmla="*/ 1134533 h 3225800"/>
                <a:gd name="connsiteX72" fmla="*/ 801623 w 2687997"/>
                <a:gd name="connsiteY72" fmla="*/ 1107440 h 3225800"/>
                <a:gd name="connsiteX73" fmla="*/ 966553 w 2687997"/>
                <a:gd name="connsiteY73" fmla="*/ 1239859 h 3225800"/>
                <a:gd name="connsiteX74" fmla="*/ 965199 w 2687997"/>
                <a:gd name="connsiteY74" fmla="*/ 1405467 h 3225800"/>
                <a:gd name="connsiteX75" fmla="*/ 939799 w 2687997"/>
                <a:gd name="connsiteY75" fmla="*/ 1481666 h 3225800"/>
                <a:gd name="connsiteX76" fmla="*/ 897466 w 2687997"/>
                <a:gd name="connsiteY76" fmla="*/ 1557866 h 3225800"/>
                <a:gd name="connsiteX77" fmla="*/ 821266 w 2687997"/>
                <a:gd name="connsiteY77" fmla="*/ 1608666 h 3225800"/>
                <a:gd name="connsiteX78" fmla="*/ 728133 w 2687997"/>
                <a:gd name="connsiteY78" fmla="*/ 1625600 h 3225800"/>
                <a:gd name="connsiteX79" fmla="*/ 567266 w 2687997"/>
                <a:gd name="connsiteY79" fmla="*/ 1684866 h 3225800"/>
                <a:gd name="connsiteX80" fmla="*/ 548684 w 2687997"/>
                <a:gd name="connsiteY80" fmla="*/ 1754250 h 3225800"/>
                <a:gd name="connsiteX81" fmla="*/ 628670 w 2687997"/>
                <a:gd name="connsiteY81" fmla="*/ 1947926 h 3225800"/>
                <a:gd name="connsiteX82" fmla="*/ 663918 w 2687997"/>
                <a:gd name="connsiteY82" fmla="*/ 2007260 h 3225800"/>
                <a:gd name="connsiteX83" fmla="*/ 702733 w 2687997"/>
                <a:gd name="connsiteY83" fmla="*/ 2125133 h 3225800"/>
                <a:gd name="connsiteX84" fmla="*/ 787399 w 2687997"/>
                <a:gd name="connsiteY84" fmla="*/ 2032000 h 3225800"/>
                <a:gd name="connsiteX85" fmla="*/ 1109133 w 2687997"/>
                <a:gd name="connsiteY85" fmla="*/ 2015066 h 3225800"/>
                <a:gd name="connsiteX86" fmla="*/ 1295400 w 2687997"/>
                <a:gd name="connsiteY86" fmla="*/ 2057400 h 3225800"/>
                <a:gd name="connsiteX87" fmla="*/ 1346200 w 2687997"/>
                <a:gd name="connsiteY87" fmla="*/ 2040466 h 3225800"/>
                <a:gd name="connsiteX88" fmla="*/ 1329267 w 2687997"/>
                <a:gd name="connsiteY88" fmla="*/ 2226733 h 3225800"/>
                <a:gd name="connsiteX89" fmla="*/ 1236133 w 2687997"/>
                <a:gd name="connsiteY89" fmla="*/ 2311400 h 3225800"/>
                <a:gd name="connsiteX90" fmla="*/ 948266 w 2687997"/>
                <a:gd name="connsiteY90" fmla="*/ 2438400 h 3225800"/>
                <a:gd name="connsiteX91" fmla="*/ 889000 w 2687997"/>
                <a:gd name="connsiteY91" fmla="*/ 2446866 h 3225800"/>
                <a:gd name="connsiteX92" fmla="*/ 601133 w 2687997"/>
                <a:gd name="connsiteY92" fmla="*/ 2497666 h 3225800"/>
                <a:gd name="connsiteX93" fmla="*/ 499533 w 2687997"/>
                <a:gd name="connsiteY93" fmla="*/ 2514600 h 3225800"/>
                <a:gd name="connsiteX94" fmla="*/ 412834 w 2687997"/>
                <a:gd name="connsiteY94" fmla="*/ 2611458 h 3225800"/>
                <a:gd name="connsiteX95" fmla="*/ 176784 w 2687997"/>
                <a:gd name="connsiteY95" fmla="*/ 2720848 h 3225800"/>
                <a:gd name="connsiteX96" fmla="*/ 186266 w 2687997"/>
                <a:gd name="connsiteY96" fmla="*/ 2997200 h 3225800"/>
                <a:gd name="connsiteX97" fmla="*/ 101600 w 2687997"/>
                <a:gd name="connsiteY97" fmla="*/ 3081866 h 3225800"/>
                <a:gd name="connsiteX98" fmla="*/ 0 w 2687997"/>
                <a:gd name="connsiteY98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1016000 w 2687997"/>
                <a:gd name="connsiteY71" fmla="*/ 1134533 h 3225800"/>
                <a:gd name="connsiteX72" fmla="*/ 885016 w 2687997"/>
                <a:gd name="connsiteY72" fmla="*/ 1109321 h 3225800"/>
                <a:gd name="connsiteX73" fmla="*/ 801623 w 2687997"/>
                <a:gd name="connsiteY73" fmla="*/ 1107440 h 3225800"/>
                <a:gd name="connsiteX74" fmla="*/ 966553 w 2687997"/>
                <a:gd name="connsiteY74" fmla="*/ 1239859 h 3225800"/>
                <a:gd name="connsiteX75" fmla="*/ 965199 w 2687997"/>
                <a:gd name="connsiteY75" fmla="*/ 1405467 h 3225800"/>
                <a:gd name="connsiteX76" fmla="*/ 939799 w 2687997"/>
                <a:gd name="connsiteY76" fmla="*/ 1481666 h 3225800"/>
                <a:gd name="connsiteX77" fmla="*/ 897466 w 2687997"/>
                <a:gd name="connsiteY77" fmla="*/ 1557866 h 3225800"/>
                <a:gd name="connsiteX78" fmla="*/ 821266 w 2687997"/>
                <a:gd name="connsiteY78" fmla="*/ 1608666 h 3225800"/>
                <a:gd name="connsiteX79" fmla="*/ 728133 w 2687997"/>
                <a:gd name="connsiteY79" fmla="*/ 1625600 h 3225800"/>
                <a:gd name="connsiteX80" fmla="*/ 567266 w 2687997"/>
                <a:gd name="connsiteY80" fmla="*/ 1684866 h 3225800"/>
                <a:gd name="connsiteX81" fmla="*/ 548684 w 2687997"/>
                <a:gd name="connsiteY81" fmla="*/ 1754250 h 3225800"/>
                <a:gd name="connsiteX82" fmla="*/ 628670 w 2687997"/>
                <a:gd name="connsiteY82" fmla="*/ 1947926 h 3225800"/>
                <a:gd name="connsiteX83" fmla="*/ 663918 w 2687997"/>
                <a:gd name="connsiteY83" fmla="*/ 2007260 h 3225800"/>
                <a:gd name="connsiteX84" fmla="*/ 702733 w 2687997"/>
                <a:gd name="connsiteY84" fmla="*/ 2125133 h 3225800"/>
                <a:gd name="connsiteX85" fmla="*/ 787399 w 2687997"/>
                <a:gd name="connsiteY85" fmla="*/ 2032000 h 3225800"/>
                <a:gd name="connsiteX86" fmla="*/ 1109133 w 2687997"/>
                <a:gd name="connsiteY86" fmla="*/ 2015066 h 3225800"/>
                <a:gd name="connsiteX87" fmla="*/ 1295400 w 2687997"/>
                <a:gd name="connsiteY87" fmla="*/ 2057400 h 3225800"/>
                <a:gd name="connsiteX88" fmla="*/ 1346200 w 2687997"/>
                <a:gd name="connsiteY88" fmla="*/ 2040466 h 3225800"/>
                <a:gd name="connsiteX89" fmla="*/ 1329267 w 2687997"/>
                <a:gd name="connsiteY89" fmla="*/ 2226733 h 3225800"/>
                <a:gd name="connsiteX90" fmla="*/ 1236133 w 2687997"/>
                <a:gd name="connsiteY90" fmla="*/ 2311400 h 3225800"/>
                <a:gd name="connsiteX91" fmla="*/ 948266 w 2687997"/>
                <a:gd name="connsiteY91" fmla="*/ 2438400 h 3225800"/>
                <a:gd name="connsiteX92" fmla="*/ 889000 w 2687997"/>
                <a:gd name="connsiteY92" fmla="*/ 2446866 h 3225800"/>
                <a:gd name="connsiteX93" fmla="*/ 601133 w 2687997"/>
                <a:gd name="connsiteY93" fmla="*/ 2497666 h 3225800"/>
                <a:gd name="connsiteX94" fmla="*/ 499533 w 2687997"/>
                <a:gd name="connsiteY94" fmla="*/ 2514600 h 3225800"/>
                <a:gd name="connsiteX95" fmla="*/ 412834 w 2687997"/>
                <a:gd name="connsiteY95" fmla="*/ 2611458 h 3225800"/>
                <a:gd name="connsiteX96" fmla="*/ 176784 w 2687997"/>
                <a:gd name="connsiteY96" fmla="*/ 2720848 h 3225800"/>
                <a:gd name="connsiteX97" fmla="*/ 186266 w 2687997"/>
                <a:gd name="connsiteY97" fmla="*/ 2997200 h 3225800"/>
                <a:gd name="connsiteX98" fmla="*/ 101600 w 2687997"/>
                <a:gd name="connsiteY98" fmla="*/ 3081866 h 3225800"/>
                <a:gd name="connsiteX99" fmla="*/ 0 w 2687997"/>
                <a:gd name="connsiteY99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1016000 w 2687997"/>
                <a:gd name="connsiteY71" fmla="*/ 1134533 h 3225800"/>
                <a:gd name="connsiteX72" fmla="*/ 801623 w 2687997"/>
                <a:gd name="connsiteY72" fmla="*/ 1107440 h 3225800"/>
                <a:gd name="connsiteX73" fmla="*/ 966553 w 2687997"/>
                <a:gd name="connsiteY73" fmla="*/ 1239859 h 3225800"/>
                <a:gd name="connsiteX74" fmla="*/ 965199 w 2687997"/>
                <a:gd name="connsiteY74" fmla="*/ 1405467 h 3225800"/>
                <a:gd name="connsiteX75" fmla="*/ 939799 w 2687997"/>
                <a:gd name="connsiteY75" fmla="*/ 1481666 h 3225800"/>
                <a:gd name="connsiteX76" fmla="*/ 897466 w 2687997"/>
                <a:gd name="connsiteY76" fmla="*/ 1557866 h 3225800"/>
                <a:gd name="connsiteX77" fmla="*/ 821266 w 2687997"/>
                <a:gd name="connsiteY77" fmla="*/ 1608666 h 3225800"/>
                <a:gd name="connsiteX78" fmla="*/ 728133 w 2687997"/>
                <a:gd name="connsiteY78" fmla="*/ 1625600 h 3225800"/>
                <a:gd name="connsiteX79" fmla="*/ 567266 w 2687997"/>
                <a:gd name="connsiteY79" fmla="*/ 1684866 h 3225800"/>
                <a:gd name="connsiteX80" fmla="*/ 548684 w 2687997"/>
                <a:gd name="connsiteY80" fmla="*/ 1754250 h 3225800"/>
                <a:gd name="connsiteX81" fmla="*/ 628670 w 2687997"/>
                <a:gd name="connsiteY81" fmla="*/ 1947926 h 3225800"/>
                <a:gd name="connsiteX82" fmla="*/ 663918 w 2687997"/>
                <a:gd name="connsiteY82" fmla="*/ 2007260 h 3225800"/>
                <a:gd name="connsiteX83" fmla="*/ 702733 w 2687997"/>
                <a:gd name="connsiteY83" fmla="*/ 2125133 h 3225800"/>
                <a:gd name="connsiteX84" fmla="*/ 787399 w 2687997"/>
                <a:gd name="connsiteY84" fmla="*/ 2032000 h 3225800"/>
                <a:gd name="connsiteX85" fmla="*/ 1109133 w 2687997"/>
                <a:gd name="connsiteY85" fmla="*/ 2015066 h 3225800"/>
                <a:gd name="connsiteX86" fmla="*/ 1295400 w 2687997"/>
                <a:gd name="connsiteY86" fmla="*/ 2057400 h 3225800"/>
                <a:gd name="connsiteX87" fmla="*/ 1346200 w 2687997"/>
                <a:gd name="connsiteY87" fmla="*/ 2040466 h 3225800"/>
                <a:gd name="connsiteX88" fmla="*/ 1329267 w 2687997"/>
                <a:gd name="connsiteY88" fmla="*/ 2226733 h 3225800"/>
                <a:gd name="connsiteX89" fmla="*/ 1236133 w 2687997"/>
                <a:gd name="connsiteY89" fmla="*/ 2311400 h 3225800"/>
                <a:gd name="connsiteX90" fmla="*/ 948266 w 2687997"/>
                <a:gd name="connsiteY90" fmla="*/ 2438400 h 3225800"/>
                <a:gd name="connsiteX91" fmla="*/ 889000 w 2687997"/>
                <a:gd name="connsiteY91" fmla="*/ 2446866 h 3225800"/>
                <a:gd name="connsiteX92" fmla="*/ 601133 w 2687997"/>
                <a:gd name="connsiteY92" fmla="*/ 2497666 h 3225800"/>
                <a:gd name="connsiteX93" fmla="*/ 499533 w 2687997"/>
                <a:gd name="connsiteY93" fmla="*/ 2514600 h 3225800"/>
                <a:gd name="connsiteX94" fmla="*/ 412834 w 2687997"/>
                <a:gd name="connsiteY94" fmla="*/ 2611458 h 3225800"/>
                <a:gd name="connsiteX95" fmla="*/ 176784 w 2687997"/>
                <a:gd name="connsiteY95" fmla="*/ 2720848 h 3225800"/>
                <a:gd name="connsiteX96" fmla="*/ 186266 w 2687997"/>
                <a:gd name="connsiteY96" fmla="*/ 2997200 h 3225800"/>
                <a:gd name="connsiteX97" fmla="*/ 101600 w 2687997"/>
                <a:gd name="connsiteY97" fmla="*/ 3081866 h 3225800"/>
                <a:gd name="connsiteX98" fmla="*/ 0 w 2687997"/>
                <a:gd name="connsiteY98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1016000 w 2687997"/>
                <a:gd name="connsiteY71" fmla="*/ 1134533 h 3225800"/>
                <a:gd name="connsiteX72" fmla="*/ 966553 w 2687997"/>
                <a:gd name="connsiteY72" fmla="*/ 1239859 h 3225800"/>
                <a:gd name="connsiteX73" fmla="*/ 965199 w 2687997"/>
                <a:gd name="connsiteY73" fmla="*/ 1405467 h 3225800"/>
                <a:gd name="connsiteX74" fmla="*/ 939799 w 2687997"/>
                <a:gd name="connsiteY74" fmla="*/ 1481666 h 3225800"/>
                <a:gd name="connsiteX75" fmla="*/ 897466 w 2687997"/>
                <a:gd name="connsiteY75" fmla="*/ 1557866 h 3225800"/>
                <a:gd name="connsiteX76" fmla="*/ 821266 w 2687997"/>
                <a:gd name="connsiteY76" fmla="*/ 1608666 h 3225800"/>
                <a:gd name="connsiteX77" fmla="*/ 728133 w 2687997"/>
                <a:gd name="connsiteY77" fmla="*/ 1625600 h 3225800"/>
                <a:gd name="connsiteX78" fmla="*/ 567266 w 2687997"/>
                <a:gd name="connsiteY78" fmla="*/ 1684866 h 3225800"/>
                <a:gd name="connsiteX79" fmla="*/ 548684 w 2687997"/>
                <a:gd name="connsiteY79" fmla="*/ 1754250 h 3225800"/>
                <a:gd name="connsiteX80" fmla="*/ 628670 w 2687997"/>
                <a:gd name="connsiteY80" fmla="*/ 1947926 h 3225800"/>
                <a:gd name="connsiteX81" fmla="*/ 663918 w 2687997"/>
                <a:gd name="connsiteY81" fmla="*/ 2007260 h 3225800"/>
                <a:gd name="connsiteX82" fmla="*/ 702733 w 2687997"/>
                <a:gd name="connsiteY82" fmla="*/ 2125133 h 3225800"/>
                <a:gd name="connsiteX83" fmla="*/ 787399 w 2687997"/>
                <a:gd name="connsiteY83" fmla="*/ 2032000 h 3225800"/>
                <a:gd name="connsiteX84" fmla="*/ 1109133 w 2687997"/>
                <a:gd name="connsiteY84" fmla="*/ 2015066 h 3225800"/>
                <a:gd name="connsiteX85" fmla="*/ 1295400 w 2687997"/>
                <a:gd name="connsiteY85" fmla="*/ 2057400 h 3225800"/>
                <a:gd name="connsiteX86" fmla="*/ 1346200 w 2687997"/>
                <a:gd name="connsiteY86" fmla="*/ 2040466 h 3225800"/>
                <a:gd name="connsiteX87" fmla="*/ 1329267 w 2687997"/>
                <a:gd name="connsiteY87" fmla="*/ 2226733 h 3225800"/>
                <a:gd name="connsiteX88" fmla="*/ 1236133 w 2687997"/>
                <a:gd name="connsiteY88" fmla="*/ 2311400 h 3225800"/>
                <a:gd name="connsiteX89" fmla="*/ 948266 w 2687997"/>
                <a:gd name="connsiteY89" fmla="*/ 2438400 h 3225800"/>
                <a:gd name="connsiteX90" fmla="*/ 889000 w 2687997"/>
                <a:gd name="connsiteY90" fmla="*/ 2446866 h 3225800"/>
                <a:gd name="connsiteX91" fmla="*/ 601133 w 2687997"/>
                <a:gd name="connsiteY91" fmla="*/ 2497666 h 3225800"/>
                <a:gd name="connsiteX92" fmla="*/ 499533 w 2687997"/>
                <a:gd name="connsiteY92" fmla="*/ 2514600 h 3225800"/>
                <a:gd name="connsiteX93" fmla="*/ 412834 w 2687997"/>
                <a:gd name="connsiteY93" fmla="*/ 2611458 h 3225800"/>
                <a:gd name="connsiteX94" fmla="*/ 176784 w 2687997"/>
                <a:gd name="connsiteY94" fmla="*/ 2720848 h 3225800"/>
                <a:gd name="connsiteX95" fmla="*/ 186266 w 2687997"/>
                <a:gd name="connsiteY95" fmla="*/ 2997200 h 3225800"/>
                <a:gd name="connsiteX96" fmla="*/ 101600 w 2687997"/>
                <a:gd name="connsiteY96" fmla="*/ 3081866 h 3225800"/>
                <a:gd name="connsiteX97" fmla="*/ 0 w 2687997"/>
                <a:gd name="connsiteY97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930656 w 2687997"/>
                <a:gd name="connsiteY71" fmla="*/ 1097957 h 3225800"/>
                <a:gd name="connsiteX72" fmla="*/ 966553 w 2687997"/>
                <a:gd name="connsiteY72" fmla="*/ 1239859 h 3225800"/>
                <a:gd name="connsiteX73" fmla="*/ 965199 w 2687997"/>
                <a:gd name="connsiteY73" fmla="*/ 1405467 h 3225800"/>
                <a:gd name="connsiteX74" fmla="*/ 939799 w 2687997"/>
                <a:gd name="connsiteY74" fmla="*/ 1481666 h 3225800"/>
                <a:gd name="connsiteX75" fmla="*/ 897466 w 2687997"/>
                <a:gd name="connsiteY75" fmla="*/ 1557866 h 3225800"/>
                <a:gd name="connsiteX76" fmla="*/ 821266 w 2687997"/>
                <a:gd name="connsiteY76" fmla="*/ 1608666 h 3225800"/>
                <a:gd name="connsiteX77" fmla="*/ 728133 w 2687997"/>
                <a:gd name="connsiteY77" fmla="*/ 1625600 h 3225800"/>
                <a:gd name="connsiteX78" fmla="*/ 567266 w 2687997"/>
                <a:gd name="connsiteY78" fmla="*/ 1684866 h 3225800"/>
                <a:gd name="connsiteX79" fmla="*/ 548684 w 2687997"/>
                <a:gd name="connsiteY79" fmla="*/ 1754250 h 3225800"/>
                <a:gd name="connsiteX80" fmla="*/ 628670 w 2687997"/>
                <a:gd name="connsiteY80" fmla="*/ 1947926 h 3225800"/>
                <a:gd name="connsiteX81" fmla="*/ 663918 w 2687997"/>
                <a:gd name="connsiteY81" fmla="*/ 2007260 h 3225800"/>
                <a:gd name="connsiteX82" fmla="*/ 702733 w 2687997"/>
                <a:gd name="connsiteY82" fmla="*/ 2125133 h 3225800"/>
                <a:gd name="connsiteX83" fmla="*/ 787399 w 2687997"/>
                <a:gd name="connsiteY83" fmla="*/ 2032000 h 3225800"/>
                <a:gd name="connsiteX84" fmla="*/ 1109133 w 2687997"/>
                <a:gd name="connsiteY84" fmla="*/ 2015066 h 3225800"/>
                <a:gd name="connsiteX85" fmla="*/ 1295400 w 2687997"/>
                <a:gd name="connsiteY85" fmla="*/ 2057400 h 3225800"/>
                <a:gd name="connsiteX86" fmla="*/ 1346200 w 2687997"/>
                <a:gd name="connsiteY86" fmla="*/ 2040466 h 3225800"/>
                <a:gd name="connsiteX87" fmla="*/ 1329267 w 2687997"/>
                <a:gd name="connsiteY87" fmla="*/ 2226733 h 3225800"/>
                <a:gd name="connsiteX88" fmla="*/ 1236133 w 2687997"/>
                <a:gd name="connsiteY88" fmla="*/ 2311400 h 3225800"/>
                <a:gd name="connsiteX89" fmla="*/ 948266 w 2687997"/>
                <a:gd name="connsiteY89" fmla="*/ 2438400 h 3225800"/>
                <a:gd name="connsiteX90" fmla="*/ 889000 w 2687997"/>
                <a:gd name="connsiteY90" fmla="*/ 2446866 h 3225800"/>
                <a:gd name="connsiteX91" fmla="*/ 601133 w 2687997"/>
                <a:gd name="connsiteY91" fmla="*/ 2497666 h 3225800"/>
                <a:gd name="connsiteX92" fmla="*/ 499533 w 2687997"/>
                <a:gd name="connsiteY92" fmla="*/ 2514600 h 3225800"/>
                <a:gd name="connsiteX93" fmla="*/ 412834 w 2687997"/>
                <a:gd name="connsiteY93" fmla="*/ 2611458 h 3225800"/>
                <a:gd name="connsiteX94" fmla="*/ 176784 w 2687997"/>
                <a:gd name="connsiteY94" fmla="*/ 2720848 h 3225800"/>
                <a:gd name="connsiteX95" fmla="*/ 186266 w 2687997"/>
                <a:gd name="connsiteY95" fmla="*/ 2997200 h 3225800"/>
                <a:gd name="connsiteX96" fmla="*/ 101600 w 2687997"/>
                <a:gd name="connsiteY96" fmla="*/ 3081866 h 3225800"/>
                <a:gd name="connsiteX97" fmla="*/ 0 w 2687997"/>
                <a:gd name="connsiteY97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930656 w 2687997"/>
                <a:gd name="connsiteY71" fmla="*/ 1097957 h 3225800"/>
                <a:gd name="connsiteX72" fmla="*/ 966553 w 2687997"/>
                <a:gd name="connsiteY72" fmla="*/ 1239859 h 3225800"/>
                <a:gd name="connsiteX73" fmla="*/ 965199 w 2687997"/>
                <a:gd name="connsiteY73" fmla="*/ 1405467 h 3225800"/>
                <a:gd name="connsiteX74" fmla="*/ 939799 w 2687997"/>
                <a:gd name="connsiteY74" fmla="*/ 1481666 h 3225800"/>
                <a:gd name="connsiteX75" fmla="*/ 897466 w 2687997"/>
                <a:gd name="connsiteY75" fmla="*/ 1557866 h 3225800"/>
                <a:gd name="connsiteX76" fmla="*/ 821266 w 2687997"/>
                <a:gd name="connsiteY76" fmla="*/ 1608666 h 3225800"/>
                <a:gd name="connsiteX77" fmla="*/ 728133 w 2687997"/>
                <a:gd name="connsiteY77" fmla="*/ 1625600 h 3225800"/>
                <a:gd name="connsiteX78" fmla="*/ 567266 w 2687997"/>
                <a:gd name="connsiteY78" fmla="*/ 1684866 h 3225800"/>
                <a:gd name="connsiteX79" fmla="*/ 621836 w 2687997"/>
                <a:gd name="connsiteY79" fmla="*/ 1754250 h 3225800"/>
                <a:gd name="connsiteX80" fmla="*/ 628670 w 2687997"/>
                <a:gd name="connsiteY80" fmla="*/ 1947926 h 3225800"/>
                <a:gd name="connsiteX81" fmla="*/ 663918 w 2687997"/>
                <a:gd name="connsiteY81" fmla="*/ 2007260 h 3225800"/>
                <a:gd name="connsiteX82" fmla="*/ 702733 w 2687997"/>
                <a:gd name="connsiteY82" fmla="*/ 2125133 h 3225800"/>
                <a:gd name="connsiteX83" fmla="*/ 787399 w 2687997"/>
                <a:gd name="connsiteY83" fmla="*/ 2032000 h 3225800"/>
                <a:gd name="connsiteX84" fmla="*/ 1109133 w 2687997"/>
                <a:gd name="connsiteY84" fmla="*/ 2015066 h 3225800"/>
                <a:gd name="connsiteX85" fmla="*/ 1295400 w 2687997"/>
                <a:gd name="connsiteY85" fmla="*/ 2057400 h 3225800"/>
                <a:gd name="connsiteX86" fmla="*/ 1346200 w 2687997"/>
                <a:gd name="connsiteY86" fmla="*/ 2040466 h 3225800"/>
                <a:gd name="connsiteX87" fmla="*/ 1329267 w 2687997"/>
                <a:gd name="connsiteY87" fmla="*/ 2226733 h 3225800"/>
                <a:gd name="connsiteX88" fmla="*/ 1236133 w 2687997"/>
                <a:gd name="connsiteY88" fmla="*/ 2311400 h 3225800"/>
                <a:gd name="connsiteX89" fmla="*/ 948266 w 2687997"/>
                <a:gd name="connsiteY89" fmla="*/ 2438400 h 3225800"/>
                <a:gd name="connsiteX90" fmla="*/ 889000 w 2687997"/>
                <a:gd name="connsiteY90" fmla="*/ 2446866 h 3225800"/>
                <a:gd name="connsiteX91" fmla="*/ 601133 w 2687997"/>
                <a:gd name="connsiteY91" fmla="*/ 2497666 h 3225800"/>
                <a:gd name="connsiteX92" fmla="*/ 499533 w 2687997"/>
                <a:gd name="connsiteY92" fmla="*/ 2514600 h 3225800"/>
                <a:gd name="connsiteX93" fmla="*/ 412834 w 2687997"/>
                <a:gd name="connsiteY93" fmla="*/ 2611458 h 3225800"/>
                <a:gd name="connsiteX94" fmla="*/ 176784 w 2687997"/>
                <a:gd name="connsiteY94" fmla="*/ 2720848 h 3225800"/>
                <a:gd name="connsiteX95" fmla="*/ 186266 w 2687997"/>
                <a:gd name="connsiteY95" fmla="*/ 2997200 h 3225800"/>
                <a:gd name="connsiteX96" fmla="*/ 101600 w 2687997"/>
                <a:gd name="connsiteY96" fmla="*/ 3081866 h 3225800"/>
                <a:gd name="connsiteX97" fmla="*/ 0 w 2687997"/>
                <a:gd name="connsiteY97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930656 w 2687997"/>
                <a:gd name="connsiteY71" fmla="*/ 1097957 h 3225800"/>
                <a:gd name="connsiteX72" fmla="*/ 966553 w 2687997"/>
                <a:gd name="connsiteY72" fmla="*/ 1239859 h 3225800"/>
                <a:gd name="connsiteX73" fmla="*/ 965199 w 2687997"/>
                <a:gd name="connsiteY73" fmla="*/ 1405467 h 3225800"/>
                <a:gd name="connsiteX74" fmla="*/ 939799 w 2687997"/>
                <a:gd name="connsiteY74" fmla="*/ 1481666 h 3225800"/>
                <a:gd name="connsiteX75" fmla="*/ 897466 w 2687997"/>
                <a:gd name="connsiteY75" fmla="*/ 1557866 h 3225800"/>
                <a:gd name="connsiteX76" fmla="*/ 821266 w 2687997"/>
                <a:gd name="connsiteY76" fmla="*/ 1608666 h 3225800"/>
                <a:gd name="connsiteX77" fmla="*/ 728133 w 2687997"/>
                <a:gd name="connsiteY77" fmla="*/ 1625600 h 3225800"/>
                <a:gd name="connsiteX78" fmla="*/ 567266 w 2687997"/>
                <a:gd name="connsiteY78" fmla="*/ 1684866 h 3225800"/>
                <a:gd name="connsiteX79" fmla="*/ 621836 w 2687997"/>
                <a:gd name="connsiteY79" fmla="*/ 1754250 h 3225800"/>
                <a:gd name="connsiteX80" fmla="*/ 628670 w 2687997"/>
                <a:gd name="connsiteY80" fmla="*/ 1947926 h 3225800"/>
                <a:gd name="connsiteX81" fmla="*/ 749262 w 2687997"/>
                <a:gd name="connsiteY81" fmla="*/ 1982876 h 3225800"/>
                <a:gd name="connsiteX82" fmla="*/ 702733 w 2687997"/>
                <a:gd name="connsiteY82" fmla="*/ 2125133 h 3225800"/>
                <a:gd name="connsiteX83" fmla="*/ 787399 w 2687997"/>
                <a:gd name="connsiteY83" fmla="*/ 2032000 h 3225800"/>
                <a:gd name="connsiteX84" fmla="*/ 1109133 w 2687997"/>
                <a:gd name="connsiteY84" fmla="*/ 2015066 h 3225800"/>
                <a:gd name="connsiteX85" fmla="*/ 1295400 w 2687997"/>
                <a:gd name="connsiteY85" fmla="*/ 2057400 h 3225800"/>
                <a:gd name="connsiteX86" fmla="*/ 1346200 w 2687997"/>
                <a:gd name="connsiteY86" fmla="*/ 2040466 h 3225800"/>
                <a:gd name="connsiteX87" fmla="*/ 1329267 w 2687997"/>
                <a:gd name="connsiteY87" fmla="*/ 2226733 h 3225800"/>
                <a:gd name="connsiteX88" fmla="*/ 1236133 w 2687997"/>
                <a:gd name="connsiteY88" fmla="*/ 2311400 h 3225800"/>
                <a:gd name="connsiteX89" fmla="*/ 948266 w 2687997"/>
                <a:gd name="connsiteY89" fmla="*/ 2438400 h 3225800"/>
                <a:gd name="connsiteX90" fmla="*/ 889000 w 2687997"/>
                <a:gd name="connsiteY90" fmla="*/ 2446866 h 3225800"/>
                <a:gd name="connsiteX91" fmla="*/ 601133 w 2687997"/>
                <a:gd name="connsiteY91" fmla="*/ 2497666 h 3225800"/>
                <a:gd name="connsiteX92" fmla="*/ 499533 w 2687997"/>
                <a:gd name="connsiteY92" fmla="*/ 2514600 h 3225800"/>
                <a:gd name="connsiteX93" fmla="*/ 412834 w 2687997"/>
                <a:gd name="connsiteY93" fmla="*/ 2611458 h 3225800"/>
                <a:gd name="connsiteX94" fmla="*/ 176784 w 2687997"/>
                <a:gd name="connsiteY94" fmla="*/ 2720848 h 3225800"/>
                <a:gd name="connsiteX95" fmla="*/ 186266 w 2687997"/>
                <a:gd name="connsiteY95" fmla="*/ 2997200 h 3225800"/>
                <a:gd name="connsiteX96" fmla="*/ 101600 w 2687997"/>
                <a:gd name="connsiteY96" fmla="*/ 3081866 h 3225800"/>
                <a:gd name="connsiteX97" fmla="*/ 0 w 2687997"/>
                <a:gd name="connsiteY97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930656 w 2687997"/>
                <a:gd name="connsiteY71" fmla="*/ 1097957 h 3225800"/>
                <a:gd name="connsiteX72" fmla="*/ 966553 w 2687997"/>
                <a:gd name="connsiteY72" fmla="*/ 1239859 h 3225800"/>
                <a:gd name="connsiteX73" fmla="*/ 965199 w 2687997"/>
                <a:gd name="connsiteY73" fmla="*/ 1405467 h 3225800"/>
                <a:gd name="connsiteX74" fmla="*/ 939799 w 2687997"/>
                <a:gd name="connsiteY74" fmla="*/ 1481666 h 3225800"/>
                <a:gd name="connsiteX75" fmla="*/ 897466 w 2687997"/>
                <a:gd name="connsiteY75" fmla="*/ 1557866 h 3225800"/>
                <a:gd name="connsiteX76" fmla="*/ 821266 w 2687997"/>
                <a:gd name="connsiteY76" fmla="*/ 1608666 h 3225800"/>
                <a:gd name="connsiteX77" fmla="*/ 728133 w 2687997"/>
                <a:gd name="connsiteY77" fmla="*/ 1625600 h 3225800"/>
                <a:gd name="connsiteX78" fmla="*/ 567266 w 2687997"/>
                <a:gd name="connsiteY78" fmla="*/ 1684866 h 3225800"/>
                <a:gd name="connsiteX79" fmla="*/ 621836 w 2687997"/>
                <a:gd name="connsiteY79" fmla="*/ 1754250 h 3225800"/>
                <a:gd name="connsiteX80" fmla="*/ 628670 w 2687997"/>
                <a:gd name="connsiteY80" fmla="*/ 1947926 h 3225800"/>
                <a:gd name="connsiteX81" fmla="*/ 749262 w 2687997"/>
                <a:gd name="connsiteY81" fmla="*/ 1982876 h 3225800"/>
                <a:gd name="connsiteX82" fmla="*/ 702733 w 2687997"/>
                <a:gd name="connsiteY82" fmla="*/ 2125133 h 3225800"/>
                <a:gd name="connsiteX83" fmla="*/ 1109133 w 2687997"/>
                <a:gd name="connsiteY83" fmla="*/ 2015066 h 3225800"/>
                <a:gd name="connsiteX84" fmla="*/ 1295400 w 2687997"/>
                <a:gd name="connsiteY84" fmla="*/ 2057400 h 3225800"/>
                <a:gd name="connsiteX85" fmla="*/ 1346200 w 2687997"/>
                <a:gd name="connsiteY85" fmla="*/ 2040466 h 3225800"/>
                <a:gd name="connsiteX86" fmla="*/ 1329267 w 2687997"/>
                <a:gd name="connsiteY86" fmla="*/ 2226733 h 3225800"/>
                <a:gd name="connsiteX87" fmla="*/ 1236133 w 2687997"/>
                <a:gd name="connsiteY87" fmla="*/ 2311400 h 3225800"/>
                <a:gd name="connsiteX88" fmla="*/ 948266 w 2687997"/>
                <a:gd name="connsiteY88" fmla="*/ 2438400 h 3225800"/>
                <a:gd name="connsiteX89" fmla="*/ 889000 w 2687997"/>
                <a:gd name="connsiteY89" fmla="*/ 2446866 h 3225800"/>
                <a:gd name="connsiteX90" fmla="*/ 601133 w 2687997"/>
                <a:gd name="connsiteY90" fmla="*/ 2497666 h 3225800"/>
                <a:gd name="connsiteX91" fmla="*/ 499533 w 2687997"/>
                <a:gd name="connsiteY91" fmla="*/ 2514600 h 3225800"/>
                <a:gd name="connsiteX92" fmla="*/ 412834 w 2687997"/>
                <a:gd name="connsiteY92" fmla="*/ 2611458 h 3225800"/>
                <a:gd name="connsiteX93" fmla="*/ 176784 w 2687997"/>
                <a:gd name="connsiteY93" fmla="*/ 2720848 h 3225800"/>
                <a:gd name="connsiteX94" fmla="*/ 186266 w 2687997"/>
                <a:gd name="connsiteY94" fmla="*/ 2997200 h 3225800"/>
                <a:gd name="connsiteX95" fmla="*/ 101600 w 2687997"/>
                <a:gd name="connsiteY95" fmla="*/ 3081866 h 3225800"/>
                <a:gd name="connsiteX96" fmla="*/ 0 w 2687997"/>
                <a:gd name="connsiteY96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930656 w 2687997"/>
                <a:gd name="connsiteY71" fmla="*/ 1097957 h 3225800"/>
                <a:gd name="connsiteX72" fmla="*/ 966553 w 2687997"/>
                <a:gd name="connsiteY72" fmla="*/ 1239859 h 3225800"/>
                <a:gd name="connsiteX73" fmla="*/ 965199 w 2687997"/>
                <a:gd name="connsiteY73" fmla="*/ 1405467 h 3225800"/>
                <a:gd name="connsiteX74" fmla="*/ 939799 w 2687997"/>
                <a:gd name="connsiteY74" fmla="*/ 1481666 h 3225800"/>
                <a:gd name="connsiteX75" fmla="*/ 897466 w 2687997"/>
                <a:gd name="connsiteY75" fmla="*/ 1557866 h 3225800"/>
                <a:gd name="connsiteX76" fmla="*/ 821266 w 2687997"/>
                <a:gd name="connsiteY76" fmla="*/ 1608666 h 3225800"/>
                <a:gd name="connsiteX77" fmla="*/ 728133 w 2687997"/>
                <a:gd name="connsiteY77" fmla="*/ 1625600 h 3225800"/>
                <a:gd name="connsiteX78" fmla="*/ 567266 w 2687997"/>
                <a:gd name="connsiteY78" fmla="*/ 1684866 h 3225800"/>
                <a:gd name="connsiteX79" fmla="*/ 621836 w 2687997"/>
                <a:gd name="connsiteY79" fmla="*/ 1754250 h 3225800"/>
                <a:gd name="connsiteX80" fmla="*/ 628670 w 2687997"/>
                <a:gd name="connsiteY80" fmla="*/ 1947926 h 3225800"/>
                <a:gd name="connsiteX81" fmla="*/ 702733 w 2687997"/>
                <a:gd name="connsiteY81" fmla="*/ 2125133 h 3225800"/>
                <a:gd name="connsiteX82" fmla="*/ 1109133 w 2687997"/>
                <a:gd name="connsiteY82" fmla="*/ 2015066 h 3225800"/>
                <a:gd name="connsiteX83" fmla="*/ 1295400 w 2687997"/>
                <a:gd name="connsiteY83" fmla="*/ 2057400 h 3225800"/>
                <a:gd name="connsiteX84" fmla="*/ 1346200 w 2687997"/>
                <a:gd name="connsiteY84" fmla="*/ 2040466 h 3225800"/>
                <a:gd name="connsiteX85" fmla="*/ 1329267 w 2687997"/>
                <a:gd name="connsiteY85" fmla="*/ 2226733 h 3225800"/>
                <a:gd name="connsiteX86" fmla="*/ 1236133 w 2687997"/>
                <a:gd name="connsiteY86" fmla="*/ 2311400 h 3225800"/>
                <a:gd name="connsiteX87" fmla="*/ 948266 w 2687997"/>
                <a:gd name="connsiteY87" fmla="*/ 2438400 h 3225800"/>
                <a:gd name="connsiteX88" fmla="*/ 889000 w 2687997"/>
                <a:gd name="connsiteY88" fmla="*/ 2446866 h 3225800"/>
                <a:gd name="connsiteX89" fmla="*/ 601133 w 2687997"/>
                <a:gd name="connsiteY89" fmla="*/ 2497666 h 3225800"/>
                <a:gd name="connsiteX90" fmla="*/ 499533 w 2687997"/>
                <a:gd name="connsiteY90" fmla="*/ 2514600 h 3225800"/>
                <a:gd name="connsiteX91" fmla="*/ 412834 w 2687997"/>
                <a:gd name="connsiteY91" fmla="*/ 2611458 h 3225800"/>
                <a:gd name="connsiteX92" fmla="*/ 176784 w 2687997"/>
                <a:gd name="connsiteY92" fmla="*/ 2720848 h 3225800"/>
                <a:gd name="connsiteX93" fmla="*/ 186266 w 2687997"/>
                <a:gd name="connsiteY93" fmla="*/ 2997200 h 3225800"/>
                <a:gd name="connsiteX94" fmla="*/ 101600 w 2687997"/>
                <a:gd name="connsiteY94" fmla="*/ 3081866 h 3225800"/>
                <a:gd name="connsiteX95" fmla="*/ 0 w 2687997"/>
                <a:gd name="connsiteY95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930656 w 2687997"/>
                <a:gd name="connsiteY71" fmla="*/ 1097957 h 3225800"/>
                <a:gd name="connsiteX72" fmla="*/ 966553 w 2687997"/>
                <a:gd name="connsiteY72" fmla="*/ 1239859 h 3225800"/>
                <a:gd name="connsiteX73" fmla="*/ 965199 w 2687997"/>
                <a:gd name="connsiteY73" fmla="*/ 1405467 h 3225800"/>
                <a:gd name="connsiteX74" fmla="*/ 939799 w 2687997"/>
                <a:gd name="connsiteY74" fmla="*/ 1481666 h 3225800"/>
                <a:gd name="connsiteX75" fmla="*/ 897466 w 2687997"/>
                <a:gd name="connsiteY75" fmla="*/ 1557866 h 3225800"/>
                <a:gd name="connsiteX76" fmla="*/ 821266 w 2687997"/>
                <a:gd name="connsiteY76" fmla="*/ 1608666 h 3225800"/>
                <a:gd name="connsiteX77" fmla="*/ 728133 w 2687997"/>
                <a:gd name="connsiteY77" fmla="*/ 1625600 h 3225800"/>
                <a:gd name="connsiteX78" fmla="*/ 567266 w 2687997"/>
                <a:gd name="connsiteY78" fmla="*/ 1684866 h 3225800"/>
                <a:gd name="connsiteX79" fmla="*/ 621836 w 2687997"/>
                <a:gd name="connsiteY79" fmla="*/ 1754250 h 3225800"/>
                <a:gd name="connsiteX80" fmla="*/ 628670 w 2687997"/>
                <a:gd name="connsiteY80" fmla="*/ 1947926 h 3225800"/>
                <a:gd name="connsiteX81" fmla="*/ 775885 w 2687997"/>
                <a:gd name="connsiteY81" fmla="*/ 2100749 h 3225800"/>
                <a:gd name="connsiteX82" fmla="*/ 1109133 w 2687997"/>
                <a:gd name="connsiteY82" fmla="*/ 2015066 h 3225800"/>
                <a:gd name="connsiteX83" fmla="*/ 1295400 w 2687997"/>
                <a:gd name="connsiteY83" fmla="*/ 2057400 h 3225800"/>
                <a:gd name="connsiteX84" fmla="*/ 1346200 w 2687997"/>
                <a:gd name="connsiteY84" fmla="*/ 2040466 h 3225800"/>
                <a:gd name="connsiteX85" fmla="*/ 1329267 w 2687997"/>
                <a:gd name="connsiteY85" fmla="*/ 2226733 h 3225800"/>
                <a:gd name="connsiteX86" fmla="*/ 1236133 w 2687997"/>
                <a:gd name="connsiteY86" fmla="*/ 2311400 h 3225800"/>
                <a:gd name="connsiteX87" fmla="*/ 948266 w 2687997"/>
                <a:gd name="connsiteY87" fmla="*/ 2438400 h 3225800"/>
                <a:gd name="connsiteX88" fmla="*/ 889000 w 2687997"/>
                <a:gd name="connsiteY88" fmla="*/ 2446866 h 3225800"/>
                <a:gd name="connsiteX89" fmla="*/ 601133 w 2687997"/>
                <a:gd name="connsiteY89" fmla="*/ 2497666 h 3225800"/>
                <a:gd name="connsiteX90" fmla="*/ 499533 w 2687997"/>
                <a:gd name="connsiteY90" fmla="*/ 2514600 h 3225800"/>
                <a:gd name="connsiteX91" fmla="*/ 412834 w 2687997"/>
                <a:gd name="connsiteY91" fmla="*/ 2611458 h 3225800"/>
                <a:gd name="connsiteX92" fmla="*/ 176784 w 2687997"/>
                <a:gd name="connsiteY92" fmla="*/ 2720848 h 3225800"/>
                <a:gd name="connsiteX93" fmla="*/ 186266 w 2687997"/>
                <a:gd name="connsiteY93" fmla="*/ 2997200 h 3225800"/>
                <a:gd name="connsiteX94" fmla="*/ 101600 w 2687997"/>
                <a:gd name="connsiteY94" fmla="*/ 3081866 h 3225800"/>
                <a:gd name="connsiteX95" fmla="*/ 0 w 2687997"/>
                <a:gd name="connsiteY95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930656 w 2687997"/>
                <a:gd name="connsiteY71" fmla="*/ 1097957 h 3225800"/>
                <a:gd name="connsiteX72" fmla="*/ 966553 w 2687997"/>
                <a:gd name="connsiteY72" fmla="*/ 1239859 h 3225800"/>
                <a:gd name="connsiteX73" fmla="*/ 965199 w 2687997"/>
                <a:gd name="connsiteY73" fmla="*/ 1405467 h 3225800"/>
                <a:gd name="connsiteX74" fmla="*/ 939799 w 2687997"/>
                <a:gd name="connsiteY74" fmla="*/ 1481666 h 3225800"/>
                <a:gd name="connsiteX75" fmla="*/ 897466 w 2687997"/>
                <a:gd name="connsiteY75" fmla="*/ 1557866 h 3225800"/>
                <a:gd name="connsiteX76" fmla="*/ 821266 w 2687997"/>
                <a:gd name="connsiteY76" fmla="*/ 1608666 h 3225800"/>
                <a:gd name="connsiteX77" fmla="*/ 728133 w 2687997"/>
                <a:gd name="connsiteY77" fmla="*/ 1625600 h 3225800"/>
                <a:gd name="connsiteX78" fmla="*/ 567266 w 2687997"/>
                <a:gd name="connsiteY78" fmla="*/ 1684866 h 3225800"/>
                <a:gd name="connsiteX79" fmla="*/ 621836 w 2687997"/>
                <a:gd name="connsiteY79" fmla="*/ 1754250 h 3225800"/>
                <a:gd name="connsiteX80" fmla="*/ 714014 w 2687997"/>
                <a:gd name="connsiteY80" fmla="*/ 1923542 h 3225800"/>
                <a:gd name="connsiteX81" fmla="*/ 775885 w 2687997"/>
                <a:gd name="connsiteY81" fmla="*/ 2100749 h 3225800"/>
                <a:gd name="connsiteX82" fmla="*/ 1109133 w 2687997"/>
                <a:gd name="connsiteY82" fmla="*/ 2015066 h 3225800"/>
                <a:gd name="connsiteX83" fmla="*/ 1295400 w 2687997"/>
                <a:gd name="connsiteY83" fmla="*/ 2057400 h 3225800"/>
                <a:gd name="connsiteX84" fmla="*/ 1346200 w 2687997"/>
                <a:gd name="connsiteY84" fmla="*/ 2040466 h 3225800"/>
                <a:gd name="connsiteX85" fmla="*/ 1329267 w 2687997"/>
                <a:gd name="connsiteY85" fmla="*/ 2226733 h 3225800"/>
                <a:gd name="connsiteX86" fmla="*/ 1236133 w 2687997"/>
                <a:gd name="connsiteY86" fmla="*/ 2311400 h 3225800"/>
                <a:gd name="connsiteX87" fmla="*/ 948266 w 2687997"/>
                <a:gd name="connsiteY87" fmla="*/ 2438400 h 3225800"/>
                <a:gd name="connsiteX88" fmla="*/ 889000 w 2687997"/>
                <a:gd name="connsiteY88" fmla="*/ 2446866 h 3225800"/>
                <a:gd name="connsiteX89" fmla="*/ 601133 w 2687997"/>
                <a:gd name="connsiteY89" fmla="*/ 2497666 h 3225800"/>
                <a:gd name="connsiteX90" fmla="*/ 499533 w 2687997"/>
                <a:gd name="connsiteY90" fmla="*/ 2514600 h 3225800"/>
                <a:gd name="connsiteX91" fmla="*/ 412834 w 2687997"/>
                <a:gd name="connsiteY91" fmla="*/ 2611458 h 3225800"/>
                <a:gd name="connsiteX92" fmla="*/ 176784 w 2687997"/>
                <a:gd name="connsiteY92" fmla="*/ 2720848 h 3225800"/>
                <a:gd name="connsiteX93" fmla="*/ 186266 w 2687997"/>
                <a:gd name="connsiteY93" fmla="*/ 2997200 h 3225800"/>
                <a:gd name="connsiteX94" fmla="*/ 101600 w 2687997"/>
                <a:gd name="connsiteY94" fmla="*/ 3081866 h 3225800"/>
                <a:gd name="connsiteX95" fmla="*/ 0 w 2687997"/>
                <a:gd name="connsiteY95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973666 w 2687997"/>
                <a:gd name="connsiteY69" fmla="*/ 838200 h 3225800"/>
                <a:gd name="connsiteX70" fmla="*/ 1016000 w 2687997"/>
                <a:gd name="connsiteY70" fmla="*/ 1032933 h 3225800"/>
                <a:gd name="connsiteX71" fmla="*/ 930656 w 2687997"/>
                <a:gd name="connsiteY71" fmla="*/ 1097957 h 3225800"/>
                <a:gd name="connsiteX72" fmla="*/ 966553 w 2687997"/>
                <a:gd name="connsiteY72" fmla="*/ 1239859 h 3225800"/>
                <a:gd name="connsiteX73" fmla="*/ 965199 w 2687997"/>
                <a:gd name="connsiteY73" fmla="*/ 1405467 h 3225800"/>
                <a:gd name="connsiteX74" fmla="*/ 939799 w 2687997"/>
                <a:gd name="connsiteY74" fmla="*/ 1481666 h 3225800"/>
                <a:gd name="connsiteX75" fmla="*/ 897466 w 2687997"/>
                <a:gd name="connsiteY75" fmla="*/ 1557866 h 3225800"/>
                <a:gd name="connsiteX76" fmla="*/ 821266 w 2687997"/>
                <a:gd name="connsiteY76" fmla="*/ 1608666 h 3225800"/>
                <a:gd name="connsiteX77" fmla="*/ 728133 w 2687997"/>
                <a:gd name="connsiteY77" fmla="*/ 1625600 h 3225800"/>
                <a:gd name="connsiteX78" fmla="*/ 621836 w 2687997"/>
                <a:gd name="connsiteY78" fmla="*/ 1754250 h 3225800"/>
                <a:gd name="connsiteX79" fmla="*/ 714014 w 2687997"/>
                <a:gd name="connsiteY79" fmla="*/ 1923542 h 3225800"/>
                <a:gd name="connsiteX80" fmla="*/ 775885 w 2687997"/>
                <a:gd name="connsiteY80" fmla="*/ 2100749 h 3225800"/>
                <a:gd name="connsiteX81" fmla="*/ 1109133 w 2687997"/>
                <a:gd name="connsiteY81" fmla="*/ 2015066 h 3225800"/>
                <a:gd name="connsiteX82" fmla="*/ 1295400 w 2687997"/>
                <a:gd name="connsiteY82" fmla="*/ 2057400 h 3225800"/>
                <a:gd name="connsiteX83" fmla="*/ 1346200 w 2687997"/>
                <a:gd name="connsiteY83" fmla="*/ 2040466 h 3225800"/>
                <a:gd name="connsiteX84" fmla="*/ 1329267 w 2687997"/>
                <a:gd name="connsiteY84" fmla="*/ 2226733 h 3225800"/>
                <a:gd name="connsiteX85" fmla="*/ 1236133 w 2687997"/>
                <a:gd name="connsiteY85" fmla="*/ 2311400 h 3225800"/>
                <a:gd name="connsiteX86" fmla="*/ 948266 w 2687997"/>
                <a:gd name="connsiteY86" fmla="*/ 2438400 h 3225800"/>
                <a:gd name="connsiteX87" fmla="*/ 889000 w 2687997"/>
                <a:gd name="connsiteY87" fmla="*/ 2446866 h 3225800"/>
                <a:gd name="connsiteX88" fmla="*/ 601133 w 2687997"/>
                <a:gd name="connsiteY88" fmla="*/ 2497666 h 3225800"/>
                <a:gd name="connsiteX89" fmla="*/ 499533 w 2687997"/>
                <a:gd name="connsiteY89" fmla="*/ 2514600 h 3225800"/>
                <a:gd name="connsiteX90" fmla="*/ 412834 w 2687997"/>
                <a:gd name="connsiteY90" fmla="*/ 2611458 h 3225800"/>
                <a:gd name="connsiteX91" fmla="*/ 176784 w 2687997"/>
                <a:gd name="connsiteY91" fmla="*/ 2720848 h 3225800"/>
                <a:gd name="connsiteX92" fmla="*/ 186266 w 2687997"/>
                <a:gd name="connsiteY92" fmla="*/ 2997200 h 3225800"/>
                <a:gd name="connsiteX93" fmla="*/ 101600 w 2687997"/>
                <a:gd name="connsiteY93" fmla="*/ 3081866 h 3225800"/>
                <a:gd name="connsiteX94" fmla="*/ 0 w 2687997"/>
                <a:gd name="connsiteY94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1034626 w 2687997"/>
                <a:gd name="connsiteY69" fmla="*/ 874776 h 3225800"/>
                <a:gd name="connsiteX70" fmla="*/ 1016000 w 2687997"/>
                <a:gd name="connsiteY70" fmla="*/ 1032933 h 3225800"/>
                <a:gd name="connsiteX71" fmla="*/ 930656 w 2687997"/>
                <a:gd name="connsiteY71" fmla="*/ 1097957 h 3225800"/>
                <a:gd name="connsiteX72" fmla="*/ 966553 w 2687997"/>
                <a:gd name="connsiteY72" fmla="*/ 1239859 h 3225800"/>
                <a:gd name="connsiteX73" fmla="*/ 965199 w 2687997"/>
                <a:gd name="connsiteY73" fmla="*/ 1405467 h 3225800"/>
                <a:gd name="connsiteX74" fmla="*/ 939799 w 2687997"/>
                <a:gd name="connsiteY74" fmla="*/ 1481666 h 3225800"/>
                <a:gd name="connsiteX75" fmla="*/ 897466 w 2687997"/>
                <a:gd name="connsiteY75" fmla="*/ 1557866 h 3225800"/>
                <a:gd name="connsiteX76" fmla="*/ 821266 w 2687997"/>
                <a:gd name="connsiteY76" fmla="*/ 1608666 h 3225800"/>
                <a:gd name="connsiteX77" fmla="*/ 728133 w 2687997"/>
                <a:gd name="connsiteY77" fmla="*/ 1625600 h 3225800"/>
                <a:gd name="connsiteX78" fmla="*/ 621836 w 2687997"/>
                <a:gd name="connsiteY78" fmla="*/ 1754250 h 3225800"/>
                <a:gd name="connsiteX79" fmla="*/ 714014 w 2687997"/>
                <a:gd name="connsiteY79" fmla="*/ 1923542 h 3225800"/>
                <a:gd name="connsiteX80" fmla="*/ 775885 w 2687997"/>
                <a:gd name="connsiteY80" fmla="*/ 2100749 h 3225800"/>
                <a:gd name="connsiteX81" fmla="*/ 1109133 w 2687997"/>
                <a:gd name="connsiteY81" fmla="*/ 2015066 h 3225800"/>
                <a:gd name="connsiteX82" fmla="*/ 1295400 w 2687997"/>
                <a:gd name="connsiteY82" fmla="*/ 2057400 h 3225800"/>
                <a:gd name="connsiteX83" fmla="*/ 1346200 w 2687997"/>
                <a:gd name="connsiteY83" fmla="*/ 2040466 h 3225800"/>
                <a:gd name="connsiteX84" fmla="*/ 1329267 w 2687997"/>
                <a:gd name="connsiteY84" fmla="*/ 2226733 h 3225800"/>
                <a:gd name="connsiteX85" fmla="*/ 1236133 w 2687997"/>
                <a:gd name="connsiteY85" fmla="*/ 2311400 h 3225800"/>
                <a:gd name="connsiteX86" fmla="*/ 948266 w 2687997"/>
                <a:gd name="connsiteY86" fmla="*/ 2438400 h 3225800"/>
                <a:gd name="connsiteX87" fmla="*/ 889000 w 2687997"/>
                <a:gd name="connsiteY87" fmla="*/ 2446866 h 3225800"/>
                <a:gd name="connsiteX88" fmla="*/ 601133 w 2687997"/>
                <a:gd name="connsiteY88" fmla="*/ 2497666 h 3225800"/>
                <a:gd name="connsiteX89" fmla="*/ 499533 w 2687997"/>
                <a:gd name="connsiteY89" fmla="*/ 2514600 h 3225800"/>
                <a:gd name="connsiteX90" fmla="*/ 412834 w 2687997"/>
                <a:gd name="connsiteY90" fmla="*/ 2611458 h 3225800"/>
                <a:gd name="connsiteX91" fmla="*/ 176784 w 2687997"/>
                <a:gd name="connsiteY91" fmla="*/ 2720848 h 3225800"/>
                <a:gd name="connsiteX92" fmla="*/ 186266 w 2687997"/>
                <a:gd name="connsiteY92" fmla="*/ 2997200 h 3225800"/>
                <a:gd name="connsiteX93" fmla="*/ 101600 w 2687997"/>
                <a:gd name="connsiteY93" fmla="*/ 3081866 h 3225800"/>
                <a:gd name="connsiteX94" fmla="*/ 0 w 2687997"/>
                <a:gd name="connsiteY94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973666 w 2687997"/>
                <a:gd name="connsiteY68" fmla="*/ 728133 h 3225800"/>
                <a:gd name="connsiteX69" fmla="*/ 1119970 w 2687997"/>
                <a:gd name="connsiteY69" fmla="*/ 911352 h 3225800"/>
                <a:gd name="connsiteX70" fmla="*/ 1016000 w 2687997"/>
                <a:gd name="connsiteY70" fmla="*/ 1032933 h 3225800"/>
                <a:gd name="connsiteX71" fmla="*/ 930656 w 2687997"/>
                <a:gd name="connsiteY71" fmla="*/ 1097957 h 3225800"/>
                <a:gd name="connsiteX72" fmla="*/ 966553 w 2687997"/>
                <a:gd name="connsiteY72" fmla="*/ 1239859 h 3225800"/>
                <a:gd name="connsiteX73" fmla="*/ 965199 w 2687997"/>
                <a:gd name="connsiteY73" fmla="*/ 1405467 h 3225800"/>
                <a:gd name="connsiteX74" fmla="*/ 939799 w 2687997"/>
                <a:gd name="connsiteY74" fmla="*/ 1481666 h 3225800"/>
                <a:gd name="connsiteX75" fmla="*/ 897466 w 2687997"/>
                <a:gd name="connsiteY75" fmla="*/ 1557866 h 3225800"/>
                <a:gd name="connsiteX76" fmla="*/ 821266 w 2687997"/>
                <a:gd name="connsiteY76" fmla="*/ 1608666 h 3225800"/>
                <a:gd name="connsiteX77" fmla="*/ 728133 w 2687997"/>
                <a:gd name="connsiteY77" fmla="*/ 1625600 h 3225800"/>
                <a:gd name="connsiteX78" fmla="*/ 621836 w 2687997"/>
                <a:gd name="connsiteY78" fmla="*/ 1754250 h 3225800"/>
                <a:gd name="connsiteX79" fmla="*/ 714014 w 2687997"/>
                <a:gd name="connsiteY79" fmla="*/ 1923542 h 3225800"/>
                <a:gd name="connsiteX80" fmla="*/ 775885 w 2687997"/>
                <a:gd name="connsiteY80" fmla="*/ 2100749 h 3225800"/>
                <a:gd name="connsiteX81" fmla="*/ 1109133 w 2687997"/>
                <a:gd name="connsiteY81" fmla="*/ 2015066 h 3225800"/>
                <a:gd name="connsiteX82" fmla="*/ 1295400 w 2687997"/>
                <a:gd name="connsiteY82" fmla="*/ 2057400 h 3225800"/>
                <a:gd name="connsiteX83" fmla="*/ 1346200 w 2687997"/>
                <a:gd name="connsiteY83" fmla="*/ 2040466 h 3225800"/>
                <a:gd name="connsiteX84" fmla="*/ 1329267 w 2687997"/>
                <a:gd name="connsiteY84" fmla="*/ 2226733 h 3225800"/>
                <a:gd name="connsiteX85" fmla="*/ 1236133 w 2687997"/>
                <a:gd name="connsiteY85" fmla="*/ 2311400 h 3225800"/>
                <a:gd name="connsiteX86" fmla="*/ 948266 w 2687997"/>
                <a:gd name="connsiteY86" fmla="*/ 2438400 h 3225800"/>
                <a:gd name="connsiteX87" fmla="*/ 889000 w 2687997"/>
                <a:gd name="connsiteY87" fmla="*/ 2446866 h 3225800"/>
                <a:gd name="connsiteX88" fmla="*/ 601133 w 2687997"/>
                <a:gd name="connsiteY88" fmla="*/ 2497666 h 3225800"/>
                <a:gd name="connsiteX89" fmla="*/ 499533 w 2687997"/>
                <a:gd name="connsiteY89" fmla="*/ 2514600 h 3225800"/>
                <a:gd name="connsiteX90" fmla="*/ 412834 w 2687997"/>
                <a:gd name="connsiteY90" fmla="*/ 2611458 h 3225800"/>
                <a:gd name="connsiteX91" fmla="*/ 176784 w 2687997"/>
                <a:gd name="connsiteY91" fmla="*/ 2720848 h 3225800"/>
                <a:gd name="connsiteX92" fmla="*/ 186266 w 2687997"/>
                <a:gd name="connsiteY92" fmla="*/ 2997200 h 3225800"/>
                <a:gd name="connsiteX93" fmla="*/ 101600 w 2687997"/>
                <a:gd name="connsiteY93" fmla="*/ 3081866 h 3225800"/>
                <a:gd name="connsiteX94" fmla="*/ 0 w 2687997"/>
                <a:gd name="connsiteY94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1119970 w 2687997"/>
                <a:gd name="connsiteY68" fmla="*/ 911352 h 3225800"/>
                <a:gd name="connsiteX69" fmla="*/ 1016000 w 2687997"/>
                <a:gd name="connsiteY69" fmla="*/ 1032933 h 3225800"/>
                <a:gd name="connsiteX70" fmla="*/ 930656 w 2687997"/>
                <a:gd name="connsiteY70" fmla="*/ 1097957 h 3225800"/>
                <a:gd name="connsiteX71" fmla="*/ 966553 w 2687997"/>
                <a:gd name="connsiteY71" fmla="*/ 1239859 h 3225800"/>
                <a:gd name="connsiteX72" fmla="*/ 965199 w 2687997"/>
                <a:gd name="connsiteY72" fmla="*/ 1405467 h 3225800"/>
                <a:gd name="connsiteX73" fmla="*/ 939799 w 2687997"/>
                <a:gd name="connsiteY73" fmla="*/ 1481666 h 3225800"/>
                <a:gd name="connsiteX74" fmla="*/ 897466 w 2687997"/>
                <a:gd name="connsiteY74" fmla="*/ 1557866 h 3225800"/>
                <a:gd name="connsiteX75" fmla="*/ 821266 w 2687997"/>
                <a:gd name="connsiteY75" fmla="*/ 1608666 h 3225800"/>
                <a:gd name="connsiteX76" fmla="*/ 728133 w 2687997"/>
                <a:gd name="connsiteY76" fmla="*/ 1625600 h 3225800"/>
                <a:gd name="connsiteX77" fmla="*/ 621836 w 2687997"/>
                <a:gd name="connsiteY77" fmla="*/ 1754250 h 3225800"/>
                <a:gd name="connsiteX78" fmla="*/ 714014 w 2687997"/>
                <a:gd name="connsiteY78" fmla="*/ 1923542 h 3225800"/>
                <a:gd name="connsiteX79" fmla="*/ 775885 w 2687997"/>
                <a:gd name="connsiteY79" fmla="*/ 2100749 h 3225800"/>
                <a:gd name="connsiteX80" fmla="*/ 1109133 w 2687997"/>
                <a:gd name="connsiteY80" fmla="*/ 2015066 h 3225800"/>
                <a:gd name="connsiteX81" fmla="*/ 1295400 w 2687997"/>
                <a:gd name="connsiteY81" fmla="*/ 2057400 h 3225800"/>
                <a:gd name="connsiteX82" fmla="*/ 1346200 w 2687997"/>
                <a:gd name="connsiteY82" fmla="*/ 2040466 h 3225800"/>
                <a:gd name="connsiteX83" fmla="*/ 1329267 w 2687997"/>
                <a:gd name="connsiteY83" fmla="*/ 2226733 h 3225800"/>
                <a:gd name="connsiteX84" fmla="*/ 1236133 w 2687997"/>
                <a:gd name="connsiteY84" fmla="*/ 2311400 h 3225800"/>
                <a:gd name="connsiteX85" fmla="*/ 948266 w 2687997"/>
                <a:gd name="connsiteY85" fmla="*/ 2438400 h 3225800"/>
                <a:gd name="connsiteX86" fmla="*/ 889000 w 2687997"/>
                <a:gd name="connsiteY86" fmla="*/ 2446866 h 3225800"/>
                <a:gd name="connsiteX87" fmla="*/ 601133 w 2687997"/>
                <a:gd name="connsiteY87" fmla="*/ 2497666 h 3225800"/>
                <a:gd name="connsiteX88" fmla="*/ 499533 w 2687997"/>
                <a:gd name="connsiteY88" fmla="*/ 2514600 h 3225800"/>
                <a:gd name="connsiteX89" fmla="*/ 412834 w 2687997"/>
                <a:gd name="connsiteY89" fmla="*/ 2611458 h 3225800"/>
                <a:gd name="connsiteX90" fmla="*/ 176784 w 2687997"/>
                <a:gd name="connsiteY90" fmla="*/ 2720848 h 3225800"/>
                <a:gd name="connsiteX91" fmla="*/ 186266 w 2687997"/>
                <a:gd name="connsiteY91" fmla="*/ 2997200 h 3225800"/>
                <a:gd name="connsiteX92" fmla="*/ 101600 w 2687997"/>
                <a:gd name="connsiteY92" fmla="*/ 3081866 h 3225800"/>
                <a:gd name="connsiteX93" fmla="*/ 0 w 2687997"/>
                <a:gd name="connsiteY93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1046818 w 2687997"/>
                <a:gd name="connsiteY68" fmla="*/ 728472 h 3225800"/>
                <a:gd name="connsiteX69" fmla="*/ 1016000 w 2687997"/>
                <a:gd name="connsiteY69" fmla="*/ 1032933 h 3225800"/>
                <a:gd name="connsiteX70" fmla="*/ 930656 w 2687997"/>
                <a:gd name="connsiteY70" fmla="*/ 1097957 h 3225800"/>
                <a:gd name="connsiteX71" fmla="*/ 966553 w 2687997"/>
                <a:gd name="connsiteY71" fmla="*/ 1239859 h 3225800"/>
                <a:gd name="connsiteX72" fmla="*/ 965199 w 2687997"/>
                <a:gd name="connsiteY72" fmla="*/ 1405467 h 3225800"/>
                <a:gd name="connsiteX73" fmla="*/ 939799 w 2687997"/>
                <a:gd name="connsiteY73" fmla="*/ 1481666 h 3225800"/>
                <a:gd name="connsiteX74" fmla="*/ 897466 w 2687997"/>
                <a:gd name="connsiteY74" fmla="*/ 1557866 h 3225800"/>
                <a:gd name="connsiteX75" fmla="*/ 821266 w 2687997"/>
                <a:gd name="connsiteY75" fmla="*/ 1608666 h 3225800"/>
                <a:gd name="connsiteX76" fmla="*/ 728133 w 2687997"/>
                <a:gd name="connsiteY76" fmla="*/ 1625600 h 3225800"/>
                <a:gd name="connsiteX77" fmla="*/ 621836 w 2687997"/>
                <a:gd name="connsiteY77" fmla="*/ 1754250 h 3225800"/>
                <a:gd name="connsiteX78" fmla="*/ 714014 w 2687997"/>
                <a:gd name="connsiteY78" fmla="*/ 1923542 h 3225800"/>
                <a:gd name="connsiteX79" fmla="*/ 775885 w 2687997"/>
                <a:gd name="connsiteY79" fmla="*/ 2100749 h 3225800"/>
                <a:gd name="connsiteX80" fmla="*/ 1109133 w 2687997"/>
                <a:gd name="connsiteY80" fmla="*/ 2015066 h 3225800"/>
                <a:gd name="connsiteX81" fmla="*/ 1295400 w 2687997"/>
                <a:gd name="connsiteY81" fmla="*/ 2057400 h 3225800"/>
                <a:gd name="connsiteX82" fmla="*/ 1346200 w 2687997"/>
                <a:gd name="connsiteY82" fmla="*/ 2040466 h 3225800"/>
                <a:gd name="connsiteX83" fmla="*/ 1329267 w 2687997"/>
                <a:gd name="connsiteY83" fmla="*/ 2226733 h 3225800"/>
                <a:gd name="connsiteX84" fmla="*/ 1236133 w 2687997"/>
                <a:gd name="connsiteY84" fmla="*/ 2311400 h 3225800"/>
                <a:gd name="connsiteX85" fmla="*/ 948266 w 2687997"/>
                <a:gd name="connsiteY85" fmla="*/ 2438400 h 3225800"/>
                <a:gd name="connsiteX86" fmla="*/ 889000 w 2687997"/>
                <a:gd name="connsiteY86" fmla="*/ 2446866 h 3225800"/>
                <a:gd name="connsiteX87" fmla="*/ 601133 w 2687997"/>
                <a:gd name="connsiteY87" fmla="*/ 2497666 h 3225800"/>
                <a:gd name="connsiteX88" fmla="*/ 499533 w 2687997"/>
                <a:gd name="connsiteY88" fmla="*/ 2514600 h 3225800"/>
                <a:gd name="connsiteX89" fmla="*/ 412834 w 2687997"/>
                <a:gd name="connsiteY89" fmla="*/ 2611458 h 3225800"/>
                <a:gd name="connsiteX90" fmla="*/ 176784 w 2687997"/>
                <a:gd name="connsiteY90" fmla="*/ 2720848 h 3225800"/>
                <a:gd name="connsiteX91" fmla="*/ 186266 w 2687997"/>
                <a:gd name="connsiteY91" fmla="*/ 2997200 h 3225800"/>
                <a:gd name="connsiteX92" fmla="*/ 101600 w 2687997"/>
                <a:gd name="connsiteY92" fmla="*/ 3081866 h 3225800"/>
                <a:gd name="connsiteX93" fmla="*/ 0 w 2687997"/>
                <a:gd name="connsiteY93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1046818 w 2687997"/>
                <a:gd name="connsiteY68" fmla="*/ 728472 h 3225800"/>
                <a:gd name="connsiteX69" fmla="*/ 1016000 w 2687997"/>
                <a:gd name="connsiteY69" fmla="*/ 1032933 h 3225800"/>
                <a:gd name="connsiteX70" fmla="*/ 930656 w 2687997"/>
                <a:gd name="connsiteY70" fmla="*/ 1097957 h 3225800"/>
                <a:gd name="connsiteX71" fmla="*/ 966553 w 2687997"/>
                <a:gd name="connsiteY71" fmla="*/ 1239859 h 3225800"/>
                <a:gd name="connsiteX72" fmla="*/ 965199 w 2687997"/>
                <a:gd name="connsiteY72" fmla="*/ 1405467 h 3225800"/>
                <a:gd name="connsiteX73" fmla="*/ 939799 w 2687997"/>
                <a:gd name="connsiteY73" fmla="*/ 1481666 h 3225800"/>
                <a:gd name="connsiteX74" fmla="*/ 897466 w 2687997"/>
                <a:gd name="connsiteY74" fmla="*/ 1557866 h 3225800"/>
                <a:gd name="connsiteX75" fmla="*/ 821266 w 2687997"/>
                <a:gd name="connsiteY75" fmla="*/ 1608666 h 3225800"/>
                <a:gd name="connsiteX76" fmla="*/ 728133 w 2687997"/>
                <a:gd name="connsiteY76" fmla="*/ 1625600 h 3225800"/>
                <a:gd name="connsiteX77" fmla="*/ 621836 w 2687997"/>
                <a:gd name="connsiteY77" fmla="*/ 1754250 h 3225800"/>
                <a:gd name="connsiteX78" fmla="*/ 714014 w 2687997"/>
                <a:gd name="connsiteY78" fmla="*/ 1923542 h 3225800"/>
                <a:gd name="connsiteX79" fmla="*/ 775885 w 2687997"/>
                <a:gd name="connsiteY79" fmla="*/ 2100749 h 3225800"/>
                <a:gd name="connsiteX80" fmla="*/ 1109133 w 2687997"/>
                <a:gd name="connsiteY80" fmla="*/ 2015066 h 3225800"/>
                <a:gd name="connsiteX81" fmla="*/ 1295400 w 2687997"/>
                <a:gd name="connsiteY81" fmla="*/ 2057400 h 3225800"/>
                <a:gd name="connsiteX82" fmla="*/ 1346200 w 2687997"/>
                <a:gd name="connsiteY82" fmla="*/ 2040466 h 3225800"/>
                <a:gd name="connsiteX83" fmla="*/ 1329267 w 2687997"/>
                <a:gd name="connsiteY83" fmla="*/ 2226733 h 3225800"/>
                <a:gd name="connsiteX84" fmla="*/ 1236133 w 2687997"/>
                <a:gd name="connsiteY84" fmla="*/ 2311400 h 3225800"/>
                <a:gd name="connsiteX85" fmla="*/ 948266 w 2687997"/>
                <a:gd name="connsiteY85" fmla="*/ 2438400 h 3225800"/>
                <a:gd name="connsiteX86" fmla="*/ 889000 w 2687997"/>
                <a:gd name="connsiteY86" fmla="*/ 2446866 h 3225800"/>
                <a:gd name="connsiteX87" fmla="*/ 601133 w 2687997"/>
                <a:gd name="connsiteY87" fmla="*/ 2497666 h 3225800"/>
                <a:gd name="connsiteX88" fmla="*/ 499533 w 2687997"/>
                <a:gd name="connsiteY88" fmla="*/ 2514600 h 3225800"/>
                <a:gd name="connsiteX89" fmla="*/ 412834 w 2687997"/>
                <a:gd name="connsiteY89" fmla="*/ 2611458 h 3225800"/>
                <a:gd name="connsiteX90" fmla="*/ 176784 w 2687997"/>
                <a:gd name="connsiteY90" fmla="*/ 2720848 h 3225800"/>
                <a:gd name="connsiteX91" fmla="*/ 186266 w 2687997"/>
                <a:gd name="connsiteY91" fmla="*/ 2997200 h 3225800"/>
                <a:gd name="connsiteX92" fmla="*/ 101600 w 2687997"/>
                <a:gd name="connsiteY92" fmla="*/ 3081866 h 3225800"/>
                <a:gd name="connsiteX93" fmla="*/ 0 w 2687997"/>
                <a:gd name="connsiteY93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1046818 w 2687997"/>
                <a:gd name="connsiteY68" fmla="*/ 728472 h 3225800"/>
                <a:gd name="connsiteX69" fmla="*/ 1016000 w 2687997"/>
                <a:gd name="connsiteY69" fmla="*/ 1032933 h 3225800"/>
                <a:gd name="connsiteX70" fmla="*/ 930656 w 2687997"/>
                <a:gd name="connsiteY70" fmla="*/ 1097957 h 3225800"/>
                <a:gd name="connsiteX71" fmla="*/ 966553 w 2687997"/>
                <a:gd name="connsiteY71" fmla="*/ 1239859 h 3225800"/>
                <a:gd name="connsiteX72" fmla="*/ 965199 w 2687997"/>
                <a:gd name="connsiteY72" fmla="*/ 1405467 h 3225800"/>
                <a:gd name="connsiteX73" fmla="*/ 939799 w 2687997"/>
                <a:gd name="connsiteY73" fmla="*/ 1481666 h 3225800"/>
                <a:gd name="connsiteX74" fmla="*/ 897466 w 2687997"/>
                <a:gd name="connsiteY74" fmla="*/ 1557866 h 3225800"/>
                <a:gd name="connsiteX75" fmla="*/ 821266 w 2687997"/>
                <a:gd name="connsiteY75" fmla="*/ 1608666 h 3225800"/>
                <a:gd name="connsiteX76" fmla="*/ 728133 w 2687997"/>
                <a:gd name="connsiteY76" fmla="*/ 1625600 h 3225800"/>
                <a:gd name="connsiteX77" fmla="*/ 621836 w 2687997"/>
                <a:gd name="connsiteY77" fmla="*/ 1754250 h 3225800"/>
                <a:gd name="connsiteX78" fmla="*/ 714014 w 2687997"/>
                <a:gd name="connsiteY78" fmla="*/ 1923542 h 3225800"/>
                <a:gd name="connsiteX79" fmla="*/ 775885 w 2687997"/>
                <a:gd name="connsiteY79" fmla="*/ 2100749 h 3225800"/>
                <a:gd name="connsiteX80" fmla="*/ 1109133 w 2687997"/>
                <a:gd name="connsiteY80" fmla="*/ 2015066 h 3225800"/>
                <a:gd name="connsiteX81" fmla="*/ 1295400 w 2687997"/>
                <a:gd name="connsiteY81" fmla="*/ 2057400 h 3225800"/>
                <a:gd name="connsiteX82" fmla="*/ 1346200 w 2687997"/>
                <a:gd name="connsiteY82" fmla="*/ 2040466 h 3225800"/>
                <a:gd name="connsiteX83" fmla="*/ 1329267 w 2687997"/>
                <a:gd name="connsiteY83" fmla="*/ 2226733 h 3225800"/>
                <a:gd name="connsiteX84" fmla="*/ 1236133 w 2687997"/>
                <a:gd name="connsiteY84" fmla="*/ 2311400 h 3225800"/>
                <a:gd name="connsiteX85" fmla="*/ 948266 w 2687997"/>
                <a:gd name="connsiteY85" fmla="*/ 2438400 h 3225800"/>
                <a:gd name="connsiteX86" fmla="*/ 889000 w 2687997"/>
                <a:gd name="connsiteY86" fmla="*/ 2446866 h 3225800"/>
                <a:gd name="connsiteX87" fmla="*/ 601133 w 2687997"/>
                <a:gd name="connsiteY87" fmla="*/ 2497666 h 3225800"/>
                <a:gd name="connsiteX88" fmla="*/ 499533 w 2687997"/>
                <a:gd name="connsiteY88" fmla="*/ 2514600 h 3225800"/>
                <a:gd name="connsiteX89" fmla="*/ 412834 w 2687997"/>
                <a:gd name="connsiteY89" fmla="*/ 2611458 h 3225800"/>
                <a:gd name="connsiteX90" fmla="*/ 176784 w 2687997"/>
                <a:gd name="connsiteY90" fmla="*/ 2720848 h 3225800"/>
                <a:gd name="connsiteX91" fmla="*/ 238840 w 2687997"/>
                <a:gd name="connsiteY91" fmla="*/ 2791817 h 3225800"/>
                <a:gd name="connsiteX92" fmla="*/ 186266 w 2687997"/>
                <a:gd name="connsiteY92" fmla="*/ 2997200 h 3225800"/>
                <a:gd name="connsiteX93" fmla="*/ 101600 w 2687997"/>
                <a:gd name="connsiteY93" fmla="*/ 3081866 h 3225800"/>
                <a:gd name="connsiteX94" fmla="*/ 0 w 2687997"/>
                <a:gd name="connsiteY94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1046818 w 2687997"/>
                <a:gd name="connsiteY68" fmla="*/ 728472 h 3225800"/>
                <a:gd name="connsiteX69" fmla="*/ 1016000 w 2687997"/>
                <a:gd name="connsiteY69" fmla="*/ 1032933 h 3225800"/>
                <a:gd name="connsiteX70" fmla="*/ 930656 w 2687997"/>
                <a:gd name="connsiteY70" fmla="*/ 1097957 h 3225800"/>
                <a:gd name="connsiteX71" fmla="*/ 966553 w 2687997"/>
                <a:gd name="connsiteY71" fmla="*/ 1239859 h 3225800"/>
                <a:gd name="connsiteX72" fmla="*/ 965199 w 2687997"/>
                <a:gd name="connsiteY72" fmla="*/ 1405467 h 3225800"/>
                <a:gd name="connsiteX73" fmla="*/ 939799 w 2687997"/>
                <a:gd name="connsiteY73" fmla="*/ 1481666 h 3225800"/>
                <a:gd name="connsiteX74" fmla="*/ 897466 w 2687997"/>
                <a:gd name="connsiteY74" fmla="*/ 1557866 h 3225800"/>
                <a:gd name="connsiteX75" fmla="*/ 821266 w 2687997"/>
                <a:gd name="connsiteY75" fmla="*/ 1608666 h 3225800"/>
                <a:gd name="connsiteX76" fmla="*/ 728133 w 2687997"/>
                <a:gd name="connsiteY76" fmla="*/ 1625600 h 3225800"/>
                <a:gd name="connsiteX77" fmla="*/ 621836 w 2687997"/>
                <a:gd name="connsiteY77" fmla="*/ 1754250 h 3225800"/>
                <a:gd name="connsiteX78" fmla="*/ 714014 w 2687997"/>
                <a:gd name="connsiteY78" fmla="*/ 1923542 h 3225800"/>
                <a:gd name="connsiteX79" fmla="*/ 775885 w 2687997"/>
                <a:gd name="connsiteY79" fmla="*/ 2100749 h 3225800"/>
                <a:gd name="connsiteX80" fmla="*/ 1109133 w 2687997"/>
                <a:gd name="connsiteY80" fmla="*/ 2015066 h 3225800"/>
                <a:gd name="connsiteX81" fmla="*/ 1295400 w 2687997"/>
                <a:gd name="connsiteY81" fmla="*/ 2057400 h 3225800"/>
                <a:gd name="connsiteX82" fmla="*/ 1346200 w 2687997"/>
                <a:gd name="connsiteY82" fmla="*/ 2040466 h 3225800"/>
                <a:gd name="connsiteX83" fmla="*/ 1329267 w 2687997"/>
                <a:gd name="connsiteY83" fmla="*/ 2226733 h 3225800"/>
                <a:gd name="connsiteX84" fmla="*/ 1236133 w 2687997"/>
                <a:gd name="connsiteY84" fmla="*/ 2311400 h 3225800"/>
                <a:gd name="connsiteX85" fmla="*/ 948266 w 2687997"/>
                <a:gd name="connsiteY85" fmla="*/ 2438400 h 3225800"/>
                <a:gd name="connsiteX86" fmla="*/ 889000 w 2687997"/>
                <a:gd name="connsiteY86" fmla="*/ 2446866 h 3225800"/>
                <a:gd name="connsiteX87" fmla="*/ 601133 w 2687997"/>
                <a:gd name="connsiteY87" fmla="*/ 2497666 h 3225800"/>
                <a:gd name="connsiteX88" fmla="*/ 499533 w 2687997"/>
                <a:gd name="connsiteY88" fmla="*/ 2514600 h 3225800"/>
                <a:gd name="connsiteX89" fmla="*/ 412834 w 2687997"/>
                <a:gd name="connsiteY89" fmla="*/ 2611458 h 3225800"/>
                <a:gd name="connsiteX90" fmla="*/ 238840 w 2687997"/>
                <a:gd name="connsiteY90" fmla="*/ 2791817 h 3225800"/>
                <a:gd name="connsiteX91" fmla="*/ 186266 w 2687997"/>
                <a:gd name="connsiteY91" fmla="*/ 2997200 h 3225800"/>
                <a:gd name="connsiteX92" fmla="*/ 101600 w 2687997"/>
                <a:gd name="connsiteY92" fmla="*/ 3081866 h 3225800"/>
                <a:gd name="connsiteX93" fmla="*/ 0 w 2687997"/>
                <a:gd name="connsiteY93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1046818 w 2687997"/>
                <a:gd name="connsiteY68" fmla="*/ 728472 h 3225800"/>
                <a:gd name="connsiteX69" fmla="*/ 1016000 w 2687997"/>
                <a:gd name="connsiteY69" fmla="*/ 1032933 h 3225800"/>
                <a:gd name="connsiteX70" fmla="*/ 930656 w 2687997"/>
                <a:gd name="connsiteY70" fmla="*/ 1097957 h 3225800"/>
                <a:gd name="connsiteX71" fmla="*/ 966553 w 2687997"/>
                <a:gd name="connsiteY71" fmla="*/ 1239859 h 3225800"/>
                <a:gd name="connsiteX72" fmla="*/ 965199 w 2687997"/>
                <a:gd name="connsiteY72" fmla="*/ 1405467 h 3225800"/>
                <a:gd name="connsiteX73" fmla="*/ 939799 w 2687997"/>
                <a:gd name="connsiteY73" fmla="*/ 1481666 h 3225800"/>
                <a:gd name="connsiteX74" fmla="*/ 897466 w 2687997"/>
                <a:gd name="connsiteY74" fmla="*/ 1557866 h 3225800"/>
                <a:gd name="connsiteX75" fmla="*/ 821266 w 2687997"/>
                <a:gd name="connsiteY75" fmla="*/ 1608666 h 3225800"/>
                <a:gd name="connsiteX76" fmla="*/ 728133 w 2687997"/>
                <a:gd name="connsiteY76" fmla="*/ 1625600 h 3225800"/>
                <a:gd name="connsiteX77" fmla="*/ 621836 w 2687997"/>
                <a:gd name="connsiteY77" fmla="*/ 1754250 h 3225800"/>
                <a:gd name="connsiteX78" fmla="*/ 714014 w 2687997"/>
                <a:gd name="connsiteY78" fmla="*/ 1923542 h 3225800"/>
                <a:gd name="connsiteX79" fmla="*/ 775885 w 2687997"/>
                <a:gd name="connsiteY79" fmla="*/ 2100749 h 3225800"/>
                <a:gd name="connsiteX80" fmla="*/ 1109133 w 2687997"/>
                <a:gd name="connsiteY80" fmla="*/ 2015066 h 3225800"/>
                <a:gd name="connsiteX81" fmla="*/ 1295400 w 2687997"/>
                <a:gd name="connsiteY81" fmla="*/ 2057400 h 3225800"/>
                <a:gd name="connsiteX82" fmla="*/ 1346200 w 2687997"/>
                <a:gd name="connsiteY82" fmla="*/ 2040466 h 3225800"/>
                <a:gd name="connsiteX83" fmla="*/ 1329267 w 2687997"/>
                <a:gd name="connsiteY83" fmla="*/ 2226733 h 3225800"/>
                <a:gd name="connsiteX84" fmla="*/ 1236133 w 2687997"/>
                <a:gd name="connsiteY84" fmla="*/ 2311400 h 3225800"/>
                <a:gd name="connsiteX85" fmla="*/ 948266 w 2687997"/>
                <a:gd name="connsiteY85" fmla="*/ 2438400 h 3225800"/>
                <a:gd name="connsiteX86" fmla="*/ 889000 w 2687997"/>
                <a:gd name="connsiteY86" fmla="*/ 2446866 h 3225800"/>
                <a:gd name="connsiteX87" fmla="*/ 601133 w 2687997"/>
                <a:gd name="connsiteY87" fmla="*/ 2497666 h 3225800"/>
                <a:gd name="connsiteX88" fmla="*/ 499533 w 2687997"/>
                <a:gd name="connsiteY88" fmla="*/ 2514600 h 3225800"/>
                <a:gd name="connsiteX89" fmla="*/ 412834 w 2687997"/>
                <a:gd name="connsiteY89" fmla="*/ 2611458 h 3225800"/>
                <a:gd name="connsiteX90" fmla="*/ 299800 w 2687997"/>
                <a:gd name="connsiteY90" fmla="*/ 2913737 h 3225800"/>
                <a:gd name="connsiteX91" fmla="*/ 186266 w 2687997"/>
                <a:gd name="connsiteY91" fmla="*/ 2997200 h 3225800"/>
                <a:gd name="connsiteX92" fmla="*/ 101600 w 2687997"/>
                <a:gd name="connsiteY92" fmla="*/ 3081866 h 3225800"/>
                <a:gd name="connsiteX93" fmla="*/ 0 w 2687997"/>
                <a:gd name="connsiteY93" fmla="*/ 3191933 h 3225800"/>
                <a:gd name="connsiteX0" fmla="*/ 0 w 2687997"/>
                <a:gd name="connsiteY0" fmla="*/ 3191933 h 3225800"/>
                <a:gd name="connsiteX1" fmla="*/ 118533 w 2687997"/>
                <a:gd name="connsiteY1" fmla="*/ 3225800 h 3225800"/>
                <a:gd name="connsiteX2" fmla="*/ 169333 w 2687997"/>
                <a:gd name="connsiteY2" fmla="*/ 3200400 h 3225800"/>
                <a:gd name="connsiteX3" fmla="*/ 270933 w 2687997"/>
                <a:gd name="connsiteY3" fmla="*/ 3132666 h 3225800"/>
                <a:gd name="connsiteX4" fmla="*/ 379984 w 2687997"/>
                <a:gd name="connsiteY4" fmla="*/ 3042581 h 3225800"/>
                <a:gd name="connsiteX5" fmla="*/ 536109 w 2687997"/>
                <a:gd name="connsiteY5" fmla="*/ 3075432 h 3225800"/>
                <a:gd name="connsiteX6" fmla="*/ 661077 w 2687997"/>
                <a:gd name="connsiteY6" fmla="*/ 3059514 h 3225800"/>
                <a:gd name="connsiteX7" fmla="*/ 889000 w 2687997"/>
                <a:gd name="connsiteY7" fmla="*/ 3132666 h 3225800"/>
                <a:gd name="connsiteX8" fmla="*/ 973666 w 2687997"/>
                <a:gd name="connsiteY8" fmla="*/ 3064933 h 3225800"/>
                <a:gd name="connsiteX9" fmla="*/ 1159933 w 2687997"/>
                <a:gd name="connsiteY9" fmla="*/ 3048000 h 3225800"/>
                <a:gd name="connsiteX10" fmla="*/ 1219200 w 2687997"/>
                <a:gd name="connsiteY10" fmla="*/ 3048000 h 3225800"/>
                <a:gd name="connsiteX11" fmla="*/ 1413933 w 2687997"/>
                <a:gd name="connsiteY11" fmla="*/ 3005666 h 3225800"/>
                <a:gd name="connsiteX12" fmla="*/ 1540933 w 2687997"/>
                <a:gd name="connsiteY12" fmla="*/ 2912533 h 3225800"/>
                <a:gd name="connsiteX13" fmla="*/ 1600200 w 2687997"/>
                <a:gd name="connsiteY13" fmla="*/ 2844800 h 3225800"/>
                <a:gd name="connsiteX14" fmla="*/ 1845733 w 2687997"/>
                <a:gd name="connsiteY14" fmla="*/ 2709333 h 3225800"/>
                <a:gd name="connsiteX15" fmla="*/ 2032000 w 2687997"/>
                <a:gd name="connsiteY15" fmla="*/ 2641600 h 3225800"/>
                <a:gd name="connsiteX16" fmla="*/ 2168016 w 2687997"/>
                <a:gd name="connsiteY16" fmla="*/ 2422346 h 3225800"/>
                <a:gd name="connsiteX17" fmla="*/ 2212109 w 2687997"/>
                <a:gd name="connsiteY17" fmla="*/ 2325034 h 3225800"/>
                <a:gd name="connsiteX18" fmla="*/ 2389210 w 2687997"/>
                <a:gd name="connsiteY18" fmla="*/ 2236603 h 3225800"/>
                <a:gd name="connsiteX19" fmla="*/ 2567198 w 2687997"/>
                <a:gd name="connsiteY19" fmla="*/ 2179574 h 3225800"/>
                <a:gd name="connsiteX20" fmla="*/ 2687997 w 2687997"/>
                <a:gd name="connsiteY20" fmla="*/ 2017098 h 3225800"/>
                <a:gd name="connsiteX21" fmla="*/ 2574882 w 2687997"/>
                <a:gd name="connsiteY21" fmla="*/ 1907370 h 3225800"/>
                <a:gd name="connsiteX22" fmla="*/ 2450592 w 2687997"/>
                <a:gd name="connsiteY22" fmla="*/ 1864021 h 3225800"/>
                <a:gd name="connsiteX23" fmla="*/ 2274824 w 2687997"/>
                <a:gd name="connsiteY23" fmla="*/ 1939205 h 3225800"/>
                <a:gd name="connsiteX24" fmla="*/ 2048933 w 2687997"/>
                <a:gd name="connsiteY24" fmla="*/ 1964266 h 3225800"/>
                <a:gd name="connsiteX25" fmla="*/ 1871133 w 2687997"/>
                <a:gd name="connsiteY25" fmla="*/ 2057400 h 3225800"/>
                <a:gd name="connsiteX26" fmla="*/ 1659466 w 2687997"/>
                <a:gd name="connsiteY26" fmla="*/ 2057400 h 3225800"/>
                <a:gd name="connsiteX27" fmla="*/ 1583266 w 2687997"/>
                <a:gd name="connsiteY27" fmla="*/ 2048933 h 3225800"/>
                <a:gd name="connsiteX28" fmla="*/ 1346200 w 2687997"/>
                <a:gd name="connsiteY28" fmla="*/ 1930400 h 3225800"/>
                <a:gd name="connsiteX29" fmla="*/ 1168400 w 2687997"/>
                <a:gd name="connsiteY29" fmla="*/ 1811866 h 3225800"/>
                <a:gd name="connsiteX30" fmla="*/ 1126066 w 2687997"/>
                <a:gd name="connsiteY30" fmla="*/ 1676400 h 3225800"/>
                <a:gd name="connsiteX31" fmla="*/ 1126066 w 2687997"/>
                <a:gd name="connsiteY31" fmla="*/ 1549400 h 3225800"/>
                <a:gd name="connsiteX32" fmla="*/ 1159933 w 2687997"/>
                <a:gd name="connsiteY32" fmla="*/ 1490133 h 3225800"/>
                <a:gd name="connsiteX33" fmla="*/ 1439333 w 2687997"/>
                <a:gd name="connsiteY33" fmla="*/ 1574800 h 3225800"/>
                <a:gd name="connsiteX34" fmla="*/ 1540933 w 2687997"/>
                <a:gd name="connsiteY34" fmla="*/ 1608666 h 3225800"/>
                <a:gd name="connsiteX35" fmla="*/ 1634066 w 2687997"/>
                <a:gd name="connsiteY35" fmla="*/ 1540933 h 3225800"/>
                <a:gd name="connsiteX36" fmla="*/ 1600200 w 2687997"/>
                <a:gd name="connsiteY36" fmla="*/ 1464733 h 3225800"/>
                <a:gd name="connsiteX37" fmla="*/ 1515533 w 2687997"/>
                <a:gd name="connsiteY37" fmla="*/ 1405466 h 3225800"/>
                <a:gd name="connsiteX38" fmla="*/ 1439333 w 2687997"/>
                <a:gd name="connsiteY38" fmla="*/ 1303866 h 3225800"/>
                <a:gd name="connsiteX39" fmla="*/ 1388533 w 2687997"/>
                <a:gd name="connsiteY39" fmla="*/ 1261533 h 3225800"/>
                <a:gd name="connsiteX40" fmla="*/ 1337733 w 2687997"/>
                <a:gd name="connsiteY40" fmla="*/ 1159933 h 3225800"/>
                <a:gd name="connsiteX41" fmla="*/ 1371600 w 2687997"/>
                <a:gd name="connsiteY41" fmla="*/ 1058333 h 3225800"/>
                <a:gd name="connsiteX42" fmla="*/ 1464733 w 2687997"/>
                <a:gd name="connsiteY42" fmla="*/ 973666 h 3225800"/>
                <a:gd name="connsiteX43" fmla="*/ 1617133 w 2687997"/>
                <a:gd name="connsiteY43" fmla="*/ 1032933 h 3225800"/>
                <a:gd name="connsiteX44" fmla="*/ 1761066 w 2687997"/>
                <a:gd name="connsiteY44" fmla="*/ 1016000 h 3225800"/>
                <a:gd name="connsiteX45" fmla="*/ 2192866 w 2687997"/>
                <a:gd name="connsiteY45" fmla="*/ 1083733 h 3225800"/>
                <a:gd name="connsiteX46" fmla="*/ 2311400 w 2687997"/>
                <a:gd name="connsiteY46" fmla="*/ 1109133 h 3225800"/>
                <a:gd name="connsiteX47" fmla="*/ 2438400 w 2687997"/>
                <a:gd name="connsiteY47" fmla="*/ 1049866 h 3225800"/>
                <a:gd name="connsiteX48" fmla="*/ 2523066 w 2687997"/>
                <a:gd name="connsiteY48" fmla="*/ 880533 h 3225800"/>
                <a:gd name="connsiteX49" fmla="*/ 2404533 w 2687997"/>
                <a:gd name="connsiteY49" fmla="*/ 753533 h 3225800"/>
                <a:gd name="connsiteX50" fmla="*/ 2286000 w 2687997"/>
                <a:gd name="connsiteY50" fmla="*/ 567266 h 3225800"/>
                <a:gd name="connsiteX51" fmla="*/ 2319866 w 2687997"/>
                <a:gd name="connsiteY51" fmla="*/ 406400 h 3225800"/>
                <a:gd name="connsiteX52" fmla="*/ 2463800 w 2687997"/>
                <a:gd name="connsiteY52" fmla="*/ 313266 h 3225800"/>
                <a:gd name="connsiteX53" fmla="*/ 2413000 w 2687997"/>
                <a:gd name="connsiteY53" fmla="*/ 211666 h 3225800"/>
                <a:gd name="connsiteX54" fmla="*/ 2336800 w 2687997"/>
                <a:gd name="connsiteY54" fmla="*/ 59266 h 3225800"/>
                <a:gd name="connsiteX55" fmla="*/ 2277533 w 2687997"/>
                <a:gd name="connsiteY55" fmla="*/ 0 h 3225800"/>
                <a:gd name="connsiteX56" fmla="*/ 2133600 w 2687997"/>
                <a:gd name="connsiteY56" fmla="*/ 16933 h 3225800"/>
                <a:gd name="connsiteX57" fmla="*/ 2065866 w 2687997"/>
                <a:gd name="connsiteY57" fmla="*/ 16933 h 3225800"/>
                <a:gd name="connsiteX58" fmla="*/ 1938866 w 2687997"/>
                <a:gd name="connsiteY58" fmla="*/ 42333 h 3225800"/>
                <a:gd name="connsiteX59" fmla="*/ 1796965 w 2687997"/>
                <a:gd name="connsiteY59" fmla="*/ 133773 h 3225800"/>
                <a:gd name="connsiteX60" fmla="*/ 1769533 w 2687997"/>
                <a:gd name="connsiteY60" fmla="*/ 203200 h 3225800"/>
                <a:gd name="connsiteX61" fmla="*/ 1676400 w 2687997"/>
                <a:gd name="connsiteY61" fmla="*/ 225890 h 3225800"/>
                <a:gd name="connsiteX62" fmla="*/ 1543643 w 2687997"/>
                <a:gd name="connsiteY62" fmla="*/ 177122 h 3225800"/>
                <a:gd name="connsiteX63" fmla="*/ 1456266 w 2687997"/>
                <a:gd name="connsiteY63" fmla="*/ 364066 h 3225800"/>
                <a:gd name="connsiteX64" fmla="*/ 1386839 w 2687997"/>
                <a:gd name="connsiteY64" fmla="*/ 399965 h 3225800"/>
                <a:gd name="connsiteX65" fmla="*/ 1312333 w 2687997"/>
                <a:gd name="connsiteY65" fmla="*/ 474133 h 3225800"/>
                <a:gd name="connsiteX66" fmla="*/ 1236133 w 2687997"/>
                <a:gd name="connsiteY66" fmla="*/ 524933 h 3225800"/>
                <a:gd name="connsiteX67" fmla="*/ 1151466 w 2687997"/>
                <a:gd name="connsiteY67" fmla="*/ 601132 h 3225800"/>
                <a:gd name="connsiteX68" fmla="*/ 1046818 w 2687997"/>
                <a:gd name="connsiteY68" fmla="*/ 728472 h 3225800"/>
                <a:gd name="connsiteX69" fmla="*/ 1016000 w 2687997"/>
                <a:gd name="connsiteY69" fmla="*/ 1032933 h 3225800"/>
                <a:gd name="connsiteX70" fmla="*/ 930656 w 2687997"/>
                <a:gd name="connsiteY70" fmla="*/ 1097957 h 3225800"/>
                <a:gd name="connsiteX71" fmla="*/ 966553 w 2687997"/>
                <a:gd name="connsiteY71" fmla="*/ 1239859 h 3225800"/>
                <a:gd name="connsiteX72" fmla="*/ 965199 w 2687997"/>
                <a:gd name="connsiteY72" fmla="*/ 1405467 h 3225800"/>
                <a:gd name="connsiteX73" fmla="*/ 939799 w 2687997"/>
                <a:gd name="connsiteY73" fmla="*/ 1481666 h 3225800"/>
                <a:gd name="connsiteX74" fmla="*/ 897466 w 2687997"/>
                <a:gd name="connsiteY74" fmla="*/ 1557866 h 3225800"/>
                <a:gd name="connsiteX75" fmla="*/ 821266 w 2687997"/>
                <a:gd name="connsiteY75" fmla="*/ 1608666 h 3225800"/>
                <a:gd name="connsiteX76" fmla="*/ 728133 w 2687997"/>
                <a:gd name="connsiteY76" fmla="*/ 1625600 h 3225800"/>
                <a:gd name="connsiteX77" fmla="*/ 621836 w 2687997"/>
                <a:gd name="connsiteY77" fmla="*/ 1754250 h 3225800"/>
                <a:gd name="connsiteX78" fmla="*/ 714014 w 2687997"/>
                <a:gd name="connsiteY78" fmla="*/ 1923542 h 3225800"/>
                <a:gd name="connsiteX79" fmla="*/ 775885 w 2687997"/>
                <a:gd name="connsiteY79" fmla="*/ 2100749 h 3225800"/>
                <a:gd name="connsiteX80" fmla="*/ 1109133 w 2687997"/>
                <a:gd name="connsiteY80" fmla="*/ 2015066 h 3225800"/>
                <a:gd name="connsiteX81" fmla="*/ 1295400 w 2687997"/>
                <a:gd name="connsiteY81" fmla="*/ 2057400 h 3225800"/>
                <a:gd name="connsiteX82" fmla="*/ 1346200 w 2687997"/>
                <a:gd name="connsiteY82" fmla="*/ 2040466 h 3225800"/>
                <a:gd name="connsiteX83" fmla="*/ 1329267 w 2687997"/>
                <a:gd name="connsiteY83" fmla="*/ 2226733 h 3225800"/>
                <a:gd name="connsiteX84" fmla="*/ 1236133 w 2687997"/>
                <a:gd name="connsiteY84" fmla="*/ 2311400 h 3225800"/>
                <a:gd name="connsiteX85" fmla="*/ 948266 w 2687997"/>
                <a:gd name="connsiteY85" fmla="*/ 2438400 h 3225800"/>
                <a:gd name="connsiteX86" fmla="*/ 889000 w 2687997"/>
                <a:gd name="connsiteY86" fmla="*/ 2446866 h 3225800"/>
                <a:gd name="connsiteX87" fmla="*/ 601133 w 2687997"/>
                <a:gd name="connsiteY87" fmla="*/ 2497666 h 3225800"/>
                <a:gd name="connsiteX88" fmla="*/ 499533 w 2687997"/>
                <a:gd name="connsiteY88" fmla="*/ 2514600 h 3225800"/>
                <a:gd name="connsiteX89" fmla="*/ 412834 w 2687997"/>
                <a:gd name="connsiteY89" fmla="*/ 2611458 h 3225800"/>
                <a:gd name="connsiteX90" fmla="*/ 299800 w 2687997"/>
                <a:gd name="connsiteY90" fmla="*/ 2913737 h 3225800"/>
                <a:gd name="connsiteX91" fmla="*/ 186266 w 2687997"/>
                <a:gd name="connsiteY91" fmla="*/ 2997200 h 3225800"/>
                <a:gd name="connsiteX92" fmla="*/ 101600 w 2687997"/>
                <a:gd name="connsiteY92" fmla="*/ 3081866 h 3225800"/>
                <a:gd name="connsiteX93" fmla="*/ 0 w 2687997"/>
                <a:gd name="connsiteY93" fmla="*/ 3191933 h 3225800"/>
                <a:gd name="connsiteX0" fmla="*/ 0 w 2586397"/>
                <a:gd name="connsiteY0" fmla="*/ 3081866 h 3225800"/>
                <a:gd name="connsiteX1" fmla="*/ 16933 w 2586397"/>
                <a:gd name="connsiteY1" fmla="*/ 3225800 h 3225800"/>
                <a:gd name="connsiteX2" fmla="*/ 67733 w 2586397"/>
                <a:gd name="connsiteY2" fmla="*/ 3200400 h 3225800"/>
                <a:gd name="connsiteX3" fmla="*/ 169333 w 2586397"/>
                <a:gd name="connsiteY3" fmla="*/ 3132666 h 3225800"/>
                <a:gd name="connsiteX4" fmla="*/ 278384 w 2586397"/>
                <a:gd name="connsiteY4" fmla="*/ 3042581 h 3225800"/>
                <a:gd name="connsiteX5" fmla="*/ 434509 w 2586397"/>
                <a:gd name="connsiteY5" fmla="*/ 3075432 h 3225800"/>
                <a:gd name="connsiteX6" fmla="*/ 559477 w 2586397"/>
                <a:gd name="connsiteY6" fmla="*/ 3059514 h 3225800"/>
                <a:gd name="connsiteX7" fmla="*/ 787400 w 2586397"/>
                <a:gd name="connsiteY7" fmla="*/ 3132666 h 3225800"/>
                <a:gd name="connsiteX8" fmla="*/ 872066 w 2586397"/>
                <a:gd name="connsiteY8" fmla="*/ 3064933 h 3225800"/>
                <a:gd name="connsiteX9" fmla="*/ 1058333 w 2586397"/>
                <a:gd name="connsiteY9" fmla="*/ 3048000 h 3225800"/>
                <a:gd name="connsiteX10" fmla="*/ 1117600 w 2586397"/>
                <a:gd name="connsiteY10" fmla="*/ 3048000 h 3225800"/>
                <a:gd name="connsiteX11" fmla="*/ 1312333 w 2586397"/>
                <a:gd name="connsiteY11" fmla="*/ 3005666 h 3225800"/>
                <a:gd name="connsiteX12" fmla="*/ 1439333 w 2586397"/>
                <a:gd name="connsiteY12" fmla="*/ 2912533 h 3225800"/>
                <a:gd name="connsiteX13" fmla="*/ 1498600 w 2586397"/>
                <a:gd name="connsiteY13" fmla="*/ 2844800 h 3225800"/>
                <a:gd name="connsiteX14" fmla="*/ 1744133 w 2586397"/>
                <a:gd name="connsiteY14" fmla="*/ 2709333 h 3225800"/>
                <a:gd name="connsiteX15" fmla="*/ 1930400 w 2586397"/>
                <a:gd name="connsiteY15" fmla="*/ 2641600 h 3225800"/>
                <a:gd name="connsiteX16" fmla="*/ 2066416 w 2586397"/>
                <a:gd name="connsiteY16" fmla="*/ 2422346 h 3225800"/>
                <a:gd name="connsiteX17" fmla="*/ 2110509 w 2586397"/>
                <a:gd name="connsiteY17" fmla="*/ 2325034 h 3225800"/>
                <a:gd name="connsiteX18" fmla="*/ 2287610 w 2586397"/>
                <a:gd name="connsiteY18" fmla="*/ 2236603 h 3225800"/>
                <a:gd name="connsiteX19" fmla="*/ 2465598 w 2586397"/>
                <a:gd name="connsiteY19" fmla="*/ 2179574 h 3225800"/>
                <a:gd name="connsiteX20" fmla="*/ 2586397 w 2586397"/>
                <a:gd name="connsiteY20" fmla="*/ 2017098 h 3225800"/>
                <a:gd name="connsiteX21" fmla="*/ 2473282 w 2586397"/>
                <a:gd name="connsiteY21" fmla="*/ 1907370 h 3225800"/>
                <a:gd name="connsiteX22" fmla="*/ 2348992 w 2586397"/>
                <a:gd name="connsiteY22" fmla="*/ 1864021 h 3225800"/>
                <a:gd name="connsiteX23" fmla="*/ 2173224 w 2586397"/>
                <a:gd name="connsiteY23" fmla="*/ 1939205 h 3225800"/>
                <a:gd name="connsiteX24" fmla="*/ 1947333 w 2586397"/>
                <a:gd name="connsiteY24" fmla="*/ 1964266 h 3225800"/>
                <a:gd name="connsiteX25" fmla="*/ 1769533 w 2586397"/>
                <a:gd name="connsiteY25" fmla="*/ 2057400 h 3225800"/>
                <a:gd name="connsiteX26" fmla="*/ 1557866 w 2586397"/>
                <a:gd name="connsiteY26" fmla="*/ 2057400 h 3225800"/>
                <a:gd name="connsiteX27" fmla="*/ 1481666 w 2586397"/>
                <a:gd name="connsiteY27" fmla="*/ 2048933 h 3225800"/>
                <a:gd name="connsiteX28" fmla="*/ 1244600 w 2586397"/>
                <a:gd name="connsiteY28" fmla="*/ 1930400 h 3225800"/>
                <a:gd name="connsiteX29" fmla="*/ 1066800 w 2586397"/>
                <a:gd name="connsiteY29" fmla="*/ 1811866 h 3225800"/>
                <a:gd name="connsiteX30" fmla="*/ 1024466 w 2586397"/>
                <a:gd name="connsiteY30" fmla="*/ 1676400 h 3225800"/>
                <a:gd name="connsiteX31" fmla="*/ 1024466 w 2586397"/>
                <a:gd name="connsiteY31" fmla="*/ 1549400 h 3225800"/>
                <a:gd name="connsiteX32" fmla="*/ 1058333 w 2586397"/>
                <a:gd name="connsiteY32" fmla="*/ 1490133 h 3225800"/>
                <a:gd name="connsiteX33" fmla="*/ 1337733 w 2586397"/>
                <a:gd name="connsiteY33" fmla="*/ 1574800 h 3225800"/>
                <a:gd name="connsiteX34" fmla="*/ 1439333 w 2586397"/>
                <a:gd name="connsiteY34" fmla="*/ 1608666 h 3225800"/>
                <a:gd name="connsiteX35" fmla="*/ 1532466 w 2586397"/>
                <a:gd name="connsiteY35" fmla="*/ 1540933 h 3225800"/>
                <a:gd name="connsiteX36" fmla="*/ 1498600 w 2586397"/>
                <a:gd name="connsiteY36" fmla="*/ 1464733 h 3225800"/>
                <a:gd name="connsiteX37" fmla="*/ 1413933 w 2586397"/>
                <a:gd name="connsiteY37" fmla="*/ 1405466 h 3225800"/>
                <a:gd name="connsiteX38" fmla="*/ 1337733 w 2586397"/>
                <a:gd name="connsiteY38" fmla="*/ 1303866 h 3225800"/>
                <a:gd name="connsiteX39" fmla="*/ 1286933 w 2586397"/>
                <a:gd name="connsiteY39" fmla="*/ 1261533 h 3225800"/>
                <a:gd name="connsiteX40" fmla="*/ 1236133 w 2586397"/>
                <a:gd name="connsiteY40" fmla="*/ 1159933 h 3225800"/>
                <a:gd name="connsiteX41" fmla="*/ 1270000 w 2586397"/>
                <a:gd name="connsiteY41" fmla="*/ 1058333 h 3225800"/>
                <a:gd name="connsiteX42" fmla="*/ 1363133 w 2586397"/>
                <a:gd name="connsiteY42" fmla="*/ 973666 h 3225800"/>
                <a:gd name="connsiteX43" fmla="*/ 1515533 w 2586397"/>
                <a:gd name="connsiteY43" fmla="*/ 1032933 h 3225800"/>
                <a:gd name="connsiteX44" fmla="*/ 1659466 w 2586397"/>
                <a:gd name="connsiteY44" fmla="*/ 1016000 h 3225800"/>
                <a:gd name="connsiteX45" fmla="*/ 2091266 w 2586397"/>
                <a:gd name="connsiteY45" fmla="*/ 1083733 h 3225800"/>
                <a:gd name="connsiteX46" fmla="*/ 2209800 w 2586397"/>
                <a:gd name="connsiteY46" fmla="*/ 1109133 h 3225800"/>
                <a:gd name="connsiteX47" fmla="*/ 2336800 w 2586397"/>
                <a:gd name="connsiteY47" fmla="*/ 1049866 h 3225800"/>
                <a:gd name="connsiteX48" fmla="*/ 2421466 w 2586397"/>
                <a:gd name="connsiteY48" fmla="*/ 880533 h 3225800"/>
                <a:gd name="connsiteX49" fmla="*/ 2302933 w 2586397"/>
                <a:gd name="connsiteY49" fmla="*/ 753533 h 3225800"/>
                <a:gd name="connsiteX50" fmla="*/ 2184400 w 2586397"/>
                <a:gd name="connsiteY50" fmla="*/ 567266 h 3225800"/>
                <a:gd name="connsiteX51" fmla="*/ 2218266 w 2586397"/>
                <a:gd name="connsiteY51" fmla="*/ 406400 h 3225800"/>
                <a:gd name="connsiteX52" fmla="*/ 2362200 w 2586397"/>
                <a:gd name="connsiteY52" fmla="*/ 313266 h 3225800"/>
                <a:gd name="connsiteX53" fmla="*/ 2311400 w 2586397"/>
                <a:gd name="connsiteY53" fmla="*/ 211666 h 3225800"/>
                <a:gd name="connsiteX54" fmla="*/ 2235200 w 2586397"/>
                <a:gd name="connsiteY54" fmla="*/ 59266 h 3225800"/>
                <a:gd name="connsiteX55" fmla="*/ 2175933 w 2586397"/>
                <a:gd name="connsiteY55" fmla="*/ 0 h 3225800"/>
                <a:gd name="connsiteX56" fmla="*/ 2032000 w 2586397"/>
                <a:gd name="connsiteY56" fmla="*/ 16933 h 3225800"/>
                <a:gd name="connsiteX57" fmla="*/ 1964266 w 2586397"/>
                <a:gd name="connsiteY57" fmla="*/ 16933 h 3225800"/>
                <a:gd name="connsiteX58" fmla="*/ 1837266 w 2586397"/>
                <a:gd name="connsiteY58" fmla="*/ 42333 h 3225800"/>
                <a:gd name="connsiteX59" fmla="*/ 1695365 w 2586397"/>
                <a:gd name="connsiteY59" fmla="*/ 133773 h 3225800"/>
                <a:gd name="connsiteX60" fmla="*/ 1667933 w 2586397"/>
                <a:gd name="connsiteY60" fmla="*/ 203200 h 3225800"/>
                <a:gd name="connsiteX61" fmla="*/ 1574800 w 2586397"/>
                <a:gd name="connsiteY61" fmla="*/ 225890 h 3225800"/>
                <a:gd name="connsiteX62" fmla="*/ 1442043 w 2586397"/>
                <a:gd name="connsiteY62" fmla="*/ 177122 h 3225800"/>
                <a:gd name="connsiteX63" fmla="*/ 1354666 w 2586397"/>
                <a:gd name="connsiteY63" fmla="*/ 364066 h 3225800"/>
                <a:gd name="connsiteX64" fmla="*/ 1285239 w 2586397"/>
                <a:gd name="connsiteY64" fmla="*/ 399965 h 3225800"/>
                <a:gd name="connsiteX65" fmla="*/ 1210733 w 2586397"/>
                <a:gd name="connsiteY65" fmla="*/ 474133 h 3225800"/>
                <a:gd name="connsiteX66" fmla="*/ 1134533 w 2586397"/>
                <a:gd name="connsiteY66" fmla="*/ 524933 h 3225800"/>
                <a:gd name="connsiteX67" fmla="*/ 1049866 w 2586397"/>
                <a:gd name="connsiteY67" fmla="*/ 601132 h 3225800"/>
                <a:gd name="connsiteX68" fmla="*/ 945218 w 2586397"/>
                <a:gd name="connsiteY68" fmla="*/ 728472 h 3225800"/>
                <a:gd name="connsiteX69" fmla="*/ 914400 w 2586397"/>
                <a:gd name="connsiteY69" fmla="*/ 1032933 h 3225800"/>
                <a:gd name="connsiteX70" fmla="*/ 829056 w 2586397"/>
                <a:gd name="connsiteY70" fmla="*/ 1097957 h 3225800"/>
                <a:gd name="connsiteX71" fmla="*/ 864953 w 2586397"/>
                <a:gd name="connsiteY71" fmla="*/ 1239859 h 3225800"/>
                <a:gd name="connsiteX72" fmla="*/ 863599 w 2586397"/>
                <a:gd name="connsiteY72" fmla="*/ 1405467 h 3225800"/>
                <a:gd name="connsiteX73" fmla="*/ 838199 w 2586397"/>
                <a:gd name="connsiteY73" fmla="*/ 1481666 h 3225800"/>
                <a:gd name="connsiteX74" fmla="*/ 795866 w 2586397"/>
                <a:gd name="connsiteY74" fmla="*/ 1557866 h 3225800"/>
                <a:gd name="connsiteX75" fmla="*/ 719666 w 2586397"/>
                <a:gd name="connsiteY75" fmla="*/ 1608666 h 3225800"/>
                <a:gd name="connsiteX76" fmla="*/ 626533 w 2586397"/>
                <a:gd name="connsiteY76" fmla="*/ 1625600 h 3225800"/>
                <a:gd name="connsiteX77" fmla="*/ 520236 w 2586397"/>
                <a:gd name="connsiteY77" fmla="*/ 1754250 h 3225800"/>
                <a:gd name="connsiteX78" fmla="*/ 612414 w 2586397"/>
                <a:gd name="connsiteY78" fmla="*/ 1923542 h 3225800"/>
                <a:gd name="connsiteX79" fmla="*/ 674285 w 2586397"/>
                <a:gd name="connsiteY79" fmla="*/ 2100749 h 3225800"/>
                <a:gd name="connsiteX80" fmla="*/ 1007533 w 2586397"/>
                <a:gd name="connsiteY80" fmla="*/ 2015066 h 3225800"/>
                <a:gd name="connsiteX81" fmla="*/ 1193800 w 2586397"/>
                <a:gd name="connsiteY81" fmla="*/ 2057400 h 3225800"/>
                <a:gd name="connsiteX82" fmla="*/ 1244600 w 2586397"/>
                <a:gd name="connsiteY82" fmla="*/ 2040466 h 3225800"/>
                <a:gd name="connsiteX83" fmla="*/ 1227667 w 2586397"/>
                <a:gd name="connsiteY83" fmla="*/ 2226733 h 3225800"/>
                <a:gd name="connsiteX84" fmla="*/ 1134533 w 2586397"/>
                <a:gd name="connsiteY84" fmla="*/ 2311400 h 3225800"/>
                <a:gd name="connsiteX85" fmla="*/ 846666 w 2586397"/>
                <a:gd name="connsiteY85" fmla="*/ 2438400 h 3225800"/>
                <a:gd name="connsiteX86" fmla="*/ 787400 w 2586397"/>
                <a:gd name="connsiteY86" fmla="*/ 2446866 h 3225800"/>
                <a:gd name="connsiteX87" fmla="*/ 499533 w 2586397"/>
                <a:gd name="connsiteY87" fmla="*/ 2497666 h 3225800"/>
                <a:gd name="connsiteX88" fmla="*/ 397933 w 2586397"/>
                <a:gd name="connsiteY88" fmla="*/ 2514600 h 3225800"/>
                <a:gd name="connsiteX89" fmla="*/ 311234 w 2586397"/>
                <a:gd name="connsiteY89" fmla="*/ 2611458 h 3225800"/>
                <a:gd name="connsiteX90" fmla="*/ 198200 w 2586397"/>
                <a:gd name="connsiteY90" fmla="*/ 2913737 h 3225800"/>
                <a:gd name="connsiteX91" fmla="*/ 84666 w 2586397"/>
                <a:gd name="connsiteY91" fmla="*/ 2997200 h 3225800"/>
                <a:gd name="connsiteX92" fmla="*/ 0 w 2586397"/>
                <a:gd name="connsiteY92" fmla="*/ 3081866 h 32258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1058333 w 2586397"/>
                <a:gd name="connsiteY8" fmla="*/ 3048000 h 3200400"/>
                <a:gd name="connsiteX9" fmla="*/ 1117600 w 2586397"/>
                <a:gd name="connsiteY9" fmla="*/ 3048000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45218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26533 w 2586397"/>
                <a:gd name="connsiteY75" fmla="*/ 1625600 h 3200400"/>
                <a:gd name="connsiteX76" fmla="*/ 520236 w 2586397"/>
                <a:gd name="connsiteY76" fmla="*/ 1754250 h 3200400"/>
                <a:gd name="connsiteX77" fmla="*/ 612414 w 2586397"/>
                <a:gd name="connsiteY77" fmla="*/ 1923542 h 3200400"/>
                <a:gd name="connsiteX78" fmla="*/ 674285 w 2586397"/>
                <a:gd name="connsiteY78" fmla="*/ 2100749 h 3200400"/>
                <a:gd name="connsiteX79" fmla="*/ 1007533 w 2586397"/>
                <a:gd name="connsiteY79" fmla="*/ 2015066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227667 w 2586397"/>
                <a:gd name="connsiteY82" fmla="*/ 222673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198200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1058333 w 2586397"/>
                <a:gd name="connsiteY8" fmla="*/ 3048000 h 3200400"/>
                <a:gd name="connsiteX9" fmla="*/ 1117600 w 2586397"/>
                <a:gd name="connsiteY9" fmla="*/ 3048000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45218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26533 w 2586397"/>
                <a:gd name="connsiteY75" fmla="*/ 1625600 h 3200400"/>
                <a:gd name="connsiteX76" fmla="*/ 520236 w 2586397"/>
                <a:gd name="connsiteY76" fmla="*/ 1754250 h 3200400"/>
                <a:gd name="connsiteX77" fmla="*/ 612414 w 2586397"/>
                <a:gd name="connsiteY77" fmla="*/ 1923542 h 3200400"/>
                <a:gd name="connsiteX78" fmla="*/ 674285 w 2586397"/>
                <a:gd name="connsiteY78" fmla="*/ 2100749 h 3200400"/>
                <a:gd name="connsiteX79" fmla="*/ 1007533 w 2586397"/>
                <a:gd name="connsiteY79" fmla="*/ 2015066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227667 w 2586397"/>
                <a:gd name="connsiteY82" fmla="*/ 222673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210392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1058333 w 2586397"/>
                <a:gd name="connsiteY8" fmla="*/ 3048000 h 3200400"/>
                <a:gd name="connsiteX9" fmla="*/ 1117600 w 2586397"/>
                <a:gd name="connsiteY9" fmla="*/ 3048000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45218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26533 w 2586397"/>
                <a:gd name="connsiteY75" fmla="*/ 1625600 h 3200400"/>
                <a:gd name="connsiteX76" fmla="*/ 520236 w 2586397"/>
                <a:gd name="connsiteY76" fmla="*/ 1754250 h 3200400"/>
                <a:gd name="connsiteX77" fmla="*/ 612414 w 2586397"/>
                <a:gd name="connsiteY77" fmla="*/ 1923542 h 3200400"/>
                <a:gd name="connsiteX78" fmla="*/ 674285 w 2586397"/>
                <a:gd name="connsiteY78" fmla="*/ 2100749 h 3200400"/>
                <a:gd name="connsiteX79" fmla="*/ 1007533 w 2586397"/>
                <a:gd name="connsiteY79" fmla="*/ 2015066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227667 w 2586397"/>
                <a:gd name="connsiteY82" fmla="*/ 222673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210392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1058333 w 2586397"/>
                <a:gd name="connsiteY8" fmla="*/ 3048000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45218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26533 w 2586397"/>
                <a:gd name="connsiteY75" fmla="*/ 1625600 h 3200400"/>
                <a:gd name="connsiteX76" fmla="*/ 520236 w 2586397"/>
                <a:gd name="connsiteY76" fmla="*/ 1754250 h 3200400"/>
                <a:gd name="connsiteX77" fmla="*/ 612414 w 2586397"/>
                <a:gd name="connsiteY77" fmla="*/ 1923542 h 3200400"/>
                <a:gd name="connsiteX78" fmla="*/ 674285 w 2586397"/>
                <a:gd name="connsiteY78" fmla="*/ 2100749 h 3200400"/>
                <a:gd name="connsiteX79" fmla="*/ 1007533 w 2586397"/>
                <a:gd name="connsiteY79" fmla="*/ 2015066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227667 w 2586397"/>
                <a:gd name="connsiteY82" fmla="*/ 222673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210392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45218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26533 w 2586397"/>
                <a:gd name="connsiteY75" fmla="*/ 1625600 h 3200400"/>
                <a:gd name="connsiteX76" fmla="*/ 520236 w 2586397"/>
                <a:gd name="connsiteY76" fmla="*/ 1754250 h 3200400"/>
                <a:gd name="connsiteX77" fmla="*/ 612414 w 2586397"/>
                <a:gd name="connsiteY77" fmla="*/ 1923542 h 3200400"/>
                <a:gd name="connsiteX78" fmla="*/ 674285 w 2586397"/>
                <a:gd name="connsiteY78" fmla="*/ 2100749 h 3200400"/>
                <a:gd name="connsiteX79" fmla="*/ 1007533 w 2586397"/>
                <a:gd name="connsiteY79" fmla="*/ 2015066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227667 w 2586397"/>
                <a:gd name="connsiteY82" fmla="*/ 222673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210392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45218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26533 w 2586397"/>
                <a:gd name="connsiteY75" fmla="*/ 1625600 h 3200400"/>
                <a:gd name="connsiteX76" fmla="*/ 520236 w 2586397"/>
                <a:gd name="connsiteY76" fmla="*/ 1754250 h 3200400"/>
                <a:gd name="connsiteX77" fmla="*/ 612414 w 2586397"/>
                <a:gd name="connsiteY77" fmla="*/ 1923542 h 3200400"/>
                <a:gd name="connsiteX78" fmla="*/ 674285 w 2586397"/>
                <a:gd name="connsiteY78" fmla="*/ 2100749 h 3200400"/>
                <a:gd name="connsiteX79" fmla="*/ 983149 w 2586397"/>
                <a:gd name="connsiteY79" fmla="*/ 1929722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227667 w 2586397"/>
                <a:gd name="connsiteY82" fmla="*/ 222673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210392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45218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87493 w 2586397"/>
                <a:gd name="connsiteY75" fmla="*/ 1723136 h 3200400"/>
                <a:gd name="connsiteX76" fmla="*/ 520236 w 2586397"/>
                <a:gd name="connsiteY76" fmla="*/ 1754250 h 3200400"/>
                <a:gd name="connsiteX77" fmla="*/ 612414 w 2586397"/>
                <a:gd name="connsiteY77" fmla="*/ 1923542 h 3200400"/>
                <a:gd name="connsiteX78" fmla="*/ 674285 w 2586397"/>
                <a:gd name="connsiteY78" fmla="*/ 2100749 h 3200400"/>
                <a:gd name="connsiteX79" fmla="*/ 983149 w 2586397"/>
                <a:gd name="connsiteY79" fmla="*/ 1929722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227667 w 2586397"/>
                <a:gd name="connsiteY82" fmla="*/ 222673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210392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45218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87493 w 2586397"/>
                <a:gd name="connsiteY75" fmla="*/ 1723136 h 3200400"/>
                <a:gd name="connsiteX76" fmla="*/ 520236 w 2586397"/>
                <a:gd name="connsiteY76" fmla="*/ 1754250 h 3200400"/>
                <a:gd name="connsiteX77" fmla="*/ 551454 w 2586397"/>
                <a:gd name="connsiteY77" fmla="*/ 1935734 h 3200400"/>
                <a:gd name="connsiteX78" fmla="*/ 674285 w 2586397"/>
                <a:gd name="connsiteY78" fmla="*/ 2100749 h 3200400"/>
                <a:gd name="connsiteX79" fmla="*/ 983149 w 2586397"/>
                <a:gd name="connsiteY79" fmla="*/ 1929722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227667 w 2586397"/>
                <a:gd name="connsiteY82" fmla="*/ 222673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210392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45218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02149 w 2586397"/>
                <a:gd name="connsiteY75" fmla="*/ 1613408 h 3200400"/>
                <a:gd name="connsiteX76" fmla="*/ 520236 w 2586397"/>
                <a:gd name="connsiteY76" fmla="*/ 1754250 h 3200400"/>
                <a:gd name="connsiteX77" fmla="*/ 551454 w 2586397"/>
                <a:gd name="connsiteY77" fmla="*/ 1935734 h 3200400"/>
                <a:gd name="connsiteX78" fmla="*/ 674285 w 2586397"/>
                <a:gd name="connsiteY78" fmla="*/ 2100749 h 3200400"/>
                <a:gd name="connsiteX79" fmla="*/ 983149 w 2586397"/>
                <a:gd name="connsiteY79" fmla="*/ 1929722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227667 w 2586397"/>
                <a:gd name="connsiteY82" fmla="*/ 222673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210392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45218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02149 w 2586397"/>
                <a:gd name="connsiteY75" fmla="*/ 1613408 h 3200400"/>
                <a:gd name="connsiteX76" fmla="*/ 520236 w 2586397"/>
                <a:gd name="connsiteY76" fmla="*/ 1754250 h 3200400"/>
                <a:gd name="connsiteX77" fmla="*/ 551454 w 2586397"/>
                <a:gd name="connsiteY77" fmla="*/ 1935734 h 3200400"/>
                <a:gd name="connsiteX78" fmla="*/ 674285 w 2586397"/>
                <a:gd name="connsiteY78" fmla="*/ 2100749 h 3200400"/>
                <a:gd name="connsiteX79" fmla="*/ 983149 w 2586397"/>
                <a:gd name="connsiteY79" fmla="*/ 1929722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276435 w 2586397"/>
                <a:gd name="connsiteY82" fmla="*/ 228769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210392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45218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02149 w 2586397"/>
                <a:gd name="connsiteY75" fmla="*/ 1613408 h 3200400"/>
                <a:gd name="connsiteX76" fmla="*/ 520236 w 2586397"/>
                <a:gd name="connsiteY76" fmla="*/ 1754250 h 3200400"/>
                <a:gd name="connsiteX77" fmla="*/ 551454 w 2586397"/>
                <a:gd name="connsiteY77" fmla="*/ 1935734 h 3200400"/>
                <a:gd name="connsiteX78" fmla="*/ 674285 w 2586397"/>
                <a:gd name="connsiteY78" fmla="*/ 2100749 h 3200400"/>
                <a:gd name="connsiteX79" fmla="*/ 983149 w 2586397"/>
                <a:gd name="connsiteY79" fmla="*/ 1929722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319864 w 2586397"/>
                <a:gd name="connsiteY82" fmla="*/ 2157833 h 3200400"/>
                <a:gd name="connsiteX83" fmla="*/ 1276435 w 2586397"/>
                <a:gd name="connsiteY83" fmla="*/ 2287693 h 3200400"/>
                <a:gd name="connsiteX84" fmla="*/ 1134533 w 2586397"/>
                <a:gd name="connsiteY84" fmla="*/ 2311400 h 3200400"/>
                <a:gd name="connsiteX85" fmla="*/ 846666 w 2586397"/>
                <a:gd name="connsiteY85" fmla="*/ 2438400 h 3200400"/>
                <a:gd name="connsiteX86" fmla="*/ 787400 w 2586397"/>
                <a:gd name="connsiteY86" fmla="*/ 2446866 h 3200400"/>
                <a:gd name="connsiteX87" fmla="*/ 499533 w 2586397"/>
                <a:gd name="connsiteY87" fmla="*/ 2497666 h 3200400"/>
                <a:gd name="connsiteX88" fmla="*/ 397933 w 2586397"/>
                <a:gd name="connsiteY88" fmla="*/ 2514600 h 3200400"/>
                <a:gd name="connsiteX89" fmla="*/ 311234 w 2586397"/>
                <a:gd name="connsiteY89" fmla="*/ 2611458 h 3200400"/>
                <a:gd name="connsiteX90" fmla="*/ 210392 w 2586397"/>
                <a:gd name="connsiteY90" fmla="*/ 2913737 h 3200400"/>
                <a:gd name="connsiteX91" fmla="*/ 84666 w 2586397"/>
                <a:gd name="connsiteY91" fmla="*/ 2997200 h 3200400"/>
                <a:gd name="connsiteX92" fmla="*/ 0 w 2586397"/>
                <a:gd name="connsiteY92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1049866 w 2586397"/>
                <a:gd name="connsiteY66" fmla="*/ 601132 h 3200400"/>
                <a:gd name="connsiteX67" fmla="*/ 908642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02149 w 2586397"/>
                <a:gd name="connsiteY75" fmla="*/ 1613408 h 3200400"/>
                <a:gd name="connsiteX76" fmla="*/ 520236 w 2586397"/>
                <a:gd name="connsiteY76" fmla="*/ 1754250 h 3200400"/>
                <a:gd name="connsiteX77" fmla="*/ 551454 w 2586397"/>
                <a:gd name="connsiteY77" fmla="*/ 1935734 h 3200400"/>
                <a:gd name="connsiteX78" fmla="*/ 674285 w 2586397"/>
                <a:gd name="connsiteY78" fmla="*/ 2100749 h 3200400"/>
                <a:gd name="connsiteX79" fmla="*/ 983149 w 2586397"/>
                <a:gd name="connsiteY79" fmla="*/ 1929722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319864 w 2586397"/>
                <a:gd name="connsiteY82" fmla="*/ 2157833 h 3200400"/>
                <a:gd name="connsiteX83" fmla="*/ 1276435 w 2586397"/>
                <a:gd name="connsiteY83" fmla="*/ 2287693 h 3200400"/>
                <a:gd name="connsiteX84" fmla="*/ 1134533 w 2586397"/>
                <a:gd name="connsiteY84" fmla="*/ 2311400 h 3200400"/>
                <a:gd name="connsiteX85" fmla="*/ 846666 w 2586397"/>
                <a:gd name="connsiteY85" fmla="*/ 2438400 h 3200400"/>
                <a:gd name="connsiteX86" fmla="*/ 787400 w 2586397"/>
                <a:gd name="connsiteY86" fmla="*/ 2446866 h 3200400"/>
                <a:gd name="connsiteX87" fmla="*/ 499533 w 2586397"/>
                <a:gd name="connsiteY87" fmla="*/ 2497666 h 3200400"/>
                <a:gd name="connsiteX88" fmla="*/ 397933 w 2586397"/>
                <a:gd name="connsiteY88" fmla="*/ 2514600 h 3200400"/>
                <a:gd name="connsiteX89" fmla="*/ 311234 w 2586397"/>
                <a:gd name="connsiteY89" fmla="*/ 2611458 h 3200400"/>
                <a:gd name="connsiteX90" fmla="*/ 210392 w 2586397"/>
                <a:gd name="connsiteY90" fmla="*/ 2913737 h 3200400"/>
                <a:gd name="connsiteX91" fmla="*/ 84666 w 2586397"/>
                <a:gd name="connsiteY91" fmla="*/ 2997200 h 3200400"/>
                <a:gd name="connsiteX92" fmla="*/ 0 w 2586397"/>
                <a:gd name="connsiteY92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940138 w 2586397"/>
                <a:gd name="connsiteY66" fmla="*/ 613324 h 3200400"/>
                <a:gd name="connsiteX67" fmla="*/ 908642 w 2586397"/>
                <a:gd name="connsiteY67" fmla="*/ 728472 h 3200400"/>
                <a:gd name="connsiteX68" fmla="*/ 914400 w 2586397"/>
                <a:gd name="connsiteY68" fmla="*/ 1032933 h 3200400"/>
                <a:gd name="connsiteX69" fmla="*/ 829056 w 2586397"/>
                <a:gd name="connsiteY69" fmla="*/ 1097957 h 3200400"/>
                <a:gd name="connsiteX70" fmla="*/ 864953 w 2586397"/>
                <a:gd name="connsiteY70" fmla="*/ 1239859 h 3200400"/>
                <a:gd name="connsiteX71" fmla="*/ 863599 w 2586397"/>
                <a:gd name="connsiteY71" fmla="*/ 1405467 h 3200400"/>
                <a:gd name="connsiteX72" fmla="*/ 838199 w 2586397"/>
                <a:gd name="connsiteY72" fmla="*/ 1481666 h 3200400"/>
                <a:gd name="connsiteX73" fmla="*/ 795866 w 2586397"/>
                <a:gd name="connsiteY73" fmla="*/ 1557866 h 3200400"/>
                <a:gd name="connsiteX74" fmla="*/ 719666 w 2586397"/>
                <a:gd name="connsiteY74" fmla="*/ 1608666 h 3200400"/>
                <a:gd name="connsiteX75" fmla="*/ 602149 w 2586397"/>
                <a:gd name="connsiteY75" fmla="*/ 1613408 h 3200400"/>
                <a:gd name="connsiteX76" fmla="*/ 520236 w 2586397"/>
                <a:gd name="connsiteY76" fmla="*/ 1754250 h 3200400"/>
                <a:gd name="connsiteX77" fmla="*/ 551454 w 2586397"/>
                <a:gd name="connsiteY77" fmla="*/ 1935734 h 3200400"/>
                <a:gd name="connsiteX78" fmla="*/ 674285 w 2586397"/>
                <a:gd name="connsiteY78" fmla="*/ 2100749 h 3200400"/>
                <a:gd name="connsiteX79" fmla="*/ 983149 w 2586397"/>
                <a:gd name="connsiteY79" fmla="*/ 1929722 h 3200400"/>
                <a:gd name="connsiteX80" fmla="*/ 1193800 w 2586397"/>
                <a:gd name="connsiteY80" fmla="*/ 2057400 h 3200400"/>
                <a:gd name="connsiteX81" fmla="*/ 1244600 w 2586397"/>
                <a:gd name="connsiteY81" fmla="*/ 2040466 h 3200400"/>
                <a:gd name="connsiteX82" fmla="*/ 1319864 w 2586397"/>
                <a:gd name="connsiteY82" fmla="*/ 2157833 h 3200400"/>
                <a:gd name="connsiteX83" fmla="*/ 1276435 w 2586397"/>
                <a:gd name="connsiteY83" fmla="*/ 2287693 h 3200400"/>
                <a:gd name="connsiteX84" fmla="*/ 1134533 w 2586397"/>
                <a:gd name="connsiteY84" fmla="*/ 2311400 h 3200400"/>
                <a:gd name="connsiteX85" fmla="*/ 846666 w 2586397"/>
                <a:gd name="connsiteY85" fmla="*/ 2438400 h 3200400"/>
                <a:gd name="connsiteX86" fmla="*/ 787400 w 2586397"/>
                <a:gd name="connsiteY86" fmla="*/ 2446866 h 3200400"/>
                <a:gd name="connsiteX87" fmla="*/ 499533 w 2586397"/>
                <a:gd name="connsiteY87" fmla="*/ 2497666 h 3200400"/>
                <a:gd name="connsiteX88" fmla="*/ 397933 w 2586397"/>
                <a:gd name="connsiteY88" fmla="*/ 2514600 h 3200400"/>
                <a:gd name="connsiteX89" fmla="*/ 311234 w 2586397"/>
                <a:gd name="connsiteY89" fmla="*/ 2611458 h 3200400"/>
                <a:gd name="connsiteX90" fmla="*/ 210392 w 2586397"/>
                <a:gd name="connsiteY90" fmla="*/ 2913737 h 3200400"/>
                <a:gd name="connsiteX91" fmla="*/ 84666 w 2586397"/>
                <a:gd name="connsiteY91" fmla="*/ 2997200 h 3200400"/>
                <a:gd name="connsiteX92" fmla="*/ 0 w 2586397"/>
                <a:gd name="connsiteY92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940138 w 2586397"/>
                <a:gd name="connsiteY66" fmla="*/ 613324 h 3200400"/>
                <a:gd name="connsiteX67" fmla="*/ 908642 w 2586397"/>
                <a:gd name="connsiteY67" fmla="*/ 728472 h 3200400"/>
                <a:gd name="connsiteX68" fmla="*/ 914400 w 2586397"/>
                <a:gd name="connsiteY68" fmla="*/ 1032933 h 3200400"/>
                <a:gd name="connsiteX69" fmla="*/ 864953 w 2586397"/>
                <a:gd name="connsiteY69" fmla="*/ 1239859 h 3200400"/>
                <a:gd name="connsiteX70" fmla="*/ 863599 w 2586397"/>
                <a:gd name="connsiteY70" fmla="*/ 1405467 h 3200400"/>
                <a:gd name="connsiteX71" fmla="*/ 838199 w 2586397"/>
                <a:gd name="connsiteY71" fmla="*/ 1481666 h 3200400"/>
                <a:gd name="connsiteX72" fmla="*/ 795866 w 2586397"/>
                <a:gd name="connsiteY72" fmla="*/ 1557866 h 3200400"/>
                <a:gd name="connsiteX73" fmla="*/ 719666 w 2586397"/>
                <a:gd name="connsiteY73" fmla="*/ 1608666 h 3200400"/>
                <a:gd name="connsiteX74" fmla="*/ 602149 w 2586397"/>
                <a:gd name="connsiteY74" fmla="*/ 1613408 h 3200400"/>
                <a:gd name="connsiteX75" fmla="*/ 520236 w 2586397"/>
                <a:gd name="connsiteY75" fmla="*/ 1754250 h 3200400"/>
                <a:gd name="connsiteX76" fmla="*/ 551454 w 2586397"/>
                <a:gd name="connsiteY76" fmla="*/ 1935734 h 3200400"/>
                <a:gd name="connsiteX77" fmla="*/ 674285 w 2586397"/>
                <a:gd name="connsiteY77" fmla="*/ 2100749 h 3200400"/>
                <a:gd name="connsiteX78" fmla="*/ 983149 w 2586397"/>
                <a:gd name="connsiteY78" fmla="*/ 1929722 h 3200400"/>
                <a:gd name="connsiteX79" fmla="*/ 1193800 w 2586397"/>
                <a:gd name="connsiteY79" fmla="*/ 2057400 h 3200400"/>
                <a:gd name="connsiteX80" fmla="*/ 1244600 w 2586397"/>
                <a:gd name="connsiteY80" fmla="*/ 2040466 h 3200400"/>
                <a:gd name="connsiteX81" fmla="*/ 1319864 w 2586397"/>
                <a:gd name="connsiteY81" fmla="*/ 2157833 h 3200400"/>
                <a:gd name="connsiteX82" fmla="*/ 1276435 w 2586397"/>
                <a:gd name="connsiteY82" fmla="*/ 228769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210392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442043 w 2586397"/>
                <a:gd name="connsiteY61" fmla="*/ 177122 h 3200400"/>
                <a:gd name="connsiteX62" fmla="*/ 1354666 w 2586397"/>
                <a:gd name="connsiteY62" fmla="*/ 364066 h 3200400"/>
                <a:gd name="connsiteX63" fmla="*/ 1285239 w 2586397"/>
                <a:gd name="connsiteY63" fmla="*/ 399965 h 3200400"/>
                <a:gd name="connsiteX64" fmla="*/ 1210733 w 2586397"/>
                <a:gd name="connsiteY64" fmla="*/ 474133 h 3200400"/>
                <a:gd name="connsiteX65" fmla="*/ 1134533 w 2586397"/>
                <a:gd name="connsiteY65" fmla="*/ 524933 h 3200400"/>
                <a:gd name="connsiteX66" fmla="*/ 940138 w 2586397"/>
                <a:gd name="connsiteY66" fmla="*/ 613324 h 3200400"/>
                <a:gd name="connsiteX67" fmla="*/ 908642 w 2586397"/>
                <a:gd name="connsiteY67" fmla="*/ 728472 h 3200400"/>
                <a:gd name="connsiteX68" fmla="*/ 914400 w 2586397"/>
                <a:gd name="connsiteY68" fmla="*/ 1032933 h 3200400"/>
                <a:gd name="connsiteX69" fmla="*/ 877145 w 2586397"/>
                <a:gd name="connsiteY69" fmla="*/ 1142323 h 3200400"/>
                <a:gd name="connsiteX70" fmla="*/ 863599 w 2586397"/>
                <a:gd name="connsiteY70" fmla="*/ 1405467 h 3200400"/>
                <a:gd name="connsiteX71" fmla="*/ 838199 w 2586397"/>
                <a:gd name="connsiteY71" fmla="*/ 1481666 h 3200400"/>
                <a:gd name="connsiteX72" fmla="*/ 795866 w 2586397"/>
                <a:gd name="connsiteY72" fmla="*/ 1557866 h 3200400"/>
                <a:gd name="connsiteX73" fmla="*/ 719666 w 2586397"/>
                <a:gd name="connsiteY73" fmla="*/ 1608666 h 3200400"/>
                <a:gd name="connsiteX74" fmla="*/ 602149 w 2586397"/>
                <a:gd name="connsiteY74" fmla="*/ 1613408 h 3200400"/>
                <a:gd name="connsiteX75" fmla="*/ 520236 w 2586397"/>
                <a:gd name="connsiteY75" fmla="*/ 1754250 h 3200400"/>
                <a:gd name="connsiteX76" fmla="*/ 551454 w 2586397"/>
                <a:gd name="connsiteY76" fmla="*/ 1935734 h 3200400"/>
                <a:gd name="connsiteX77" fmla="*/ 674285 w 2586397"/>
                <a:gd name="connsiteY77" fmla="*/ 2100749 h 3200400"/>
                <a:gd name="connsiteX78" fmla="*/ 983149 w 2586397"/>
                <a:gd name="connsiteY78" fmla="*/ 1929722 h 3200400"/>
                <a:gd name="connsiteX79" fmla="*/ 1193800 w 2586397"/>
                <a:gd name="connsiteY79" fmla="*/ 2057400 h 3200400"/>
                <a:gd name="connsiteX80" fmla="*/ 1244600 w 2586397"/>
                <a:gd name="connsiteY80" fmla="*/ 2040466 h 3200400"/>
                <a:gd name="connsiteX81" fmla="*/ 1319864 w 2586397"/>
                <a:gd name="connsiteY81" fmla="*/ 2157833 h 3200400"/>
                <a:gd name="connsiteX82" fmla="*/ 1276435 w 2586397"/>
                <a:gd name="connsiteY82" fmla="*/ 2287693 h 3200400"/>
                <a:gd name="connsiteX83" fmla="*/ 1134533 w 2586397"/>
                <a:gd name="connsiteY83" fmla="*/ 2311400 h 3200400"/>
                <a:gd name="connsiteX84" fmla="*/ 846666 w 2586397"/>
                <a:gd name="connsiteY84" fmla="*/ 2438400 h 3200400"/>
                <a:gd name="connsiteX85" fmla="*/ 787400 w 2586397"/>
                <a:gd name="connsiteY85" fmla="*/ 2446866 h 3200400"/>
                <a:gd name="connsiteX86" fmla="*/ 499533 w 2586397"/>
                <a:gd name="connsiteY86" fmla="*/ 2497666 h 3200400"/>
                <a:gd name="connsiteX87" fmla="*/ 397933 w 2586397"/>
                <a:gd name="connsiteY87" fmla="*/ 2514600 h 3200400"/>
                <a:gd name="connsiteX88" fmla="*/ 311234 w 2586397"/>
                <a:gd name="connsiteY88" fmla="*/ 2611458 h 3200400"/>
                <a:gd name="connsiteX89" fmla="*/ 210392 w 2586397"/>
                <a:gd name="connsiteY89" fmla="*/ 2913737 h 3200400"/>
                <a:gd name="connsiteX90" fmla="*/ 84666 w 2586397"/>
                <a:gd name="connsiteY90" fmla="*/ 2997200 h 3200400"/>
                <a:gd name="connsiteX91" fmla="*/ 0 w 2586397"/>
                <a:gd name="connsiteY91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574800 w 2586397"/>
                <a:gd name="connsiteY60" fmla="*/ 225890 h 3200400"/>
                <a:gd name="connsiteX61" fmla="*/ 1354666 w 2586397"/>
                <a:gd name="connsiteY61" fmla="*/ 364066 h 3200400"/>
                <a:gd name="connsiteX62" fmla="*/ 1285239 w 2586397"/>
                <a:gd name="connsiteY62" fmla="*/ 399965 h 3200400"/>
                <a:gd name="connsiteX63" fmla="*/ 1210733 w 2586397"/>
                <a:gd name="connsiteY63" fmla="*/ 474133 h 3200400"/>
                <a:gd name="connsiteX64" fmla="*/ 1134533 w 2586397"/>
                <a:gd name="connsiteY64" fmla="*/ 524933 h 3200400"/>
                <a:gd name="connsiteX65" fmla="*/ 940138 w 2586397"/>
                <a:gd name="connsiteY65" fmla="*/ 613324 h 3200400"/>
                <a:gd name="connsiteX66" fmla="*/ 908642 w 2586397"/>
                <a:gd name="connsiteY66" fmla="*/ 728472 h 3200400"/>
                <a:gd name="connsiteX67" fmla="*/ 914400 w 2586397"/>
                <a:gd name="connsiteY67" fmla="*/ 1032933 h 3200400"/>
                <a:gd name="connsiteX68" fmla="*/ 877145 w 2586397"/>
                <a:gd name="connsiteY68" fmla="*/ 1142323 h 3200400"/>
                <a:gd name="connsiteX69" fmla="*/ 863599 w 2586397"/>
                <a:gd name="connsiteY69" fmla="*/ 1405467 h 3200400"/>
                <a:gd name="connsiteX70" fmla="*/ 838199 w 2586397"/>
                <a:gd name="connsiteY70" fmla="*/ 1481666 h 3200400"/>
                <a:gd name="connsiteX71" fmla="*/ 795866 w 2586397"/>
                <a:gd name="connsiteY71" fmla="*/ 1557866 h 3200400"/>
                <a:gd name="connsiteX72" fmla="*/ 719666 w 2586397"/>
                <a:gd name="connsiteY72" fmla="*/ 1608666 h 3200400"/>
                <a:gd name="connsiteX73" fmla="*/ 602149 w 2586397"/>
                <a:gd name="connsiteY73" fmla="*/ 1613408 h 3200400"/>
                <a:gd name="connsiteX74" fmla="*/ 520236 w 2586397"/>
                <a:gd name="connsiteY74" fmla="*/ 1754250 h 3200400"/>
                <a:gd name="connsiteX75" fmla="*/ 551454 w 2586397"/>
                <a:gd name="connsiteY75" fmla="*/ 1935734 h 3200400"/>
                <a:gd name="connsiteX76" fmla="*/ 674285 w 2586397"/>
                <a:gd name="connsiteY76" fmla="*/ 2100749 h 3200400"/>
                <a:gd name="connsiteX77" fmla="*/ 983149 w 2586397"/>
                <a:gd name="connsiteY77" fmla="*/ 1929722 h 3200400"/>
                <a:gd name="connsiteX78" fmla="*/ 1193800 w 2586397"/>
                <a:gd name="connsiteY78" fmla="*/ 2057400 h 3200400"/>
                <a:gd name="connsiteX79" fmla="*/ 1244600 w 2586397"/>
                <a:gd name="connsiteY79" fmla="*/ 2040466 h 3200400"/>
                <a:gd name="connsiteX80" fmla="*/ 1319864 w 2586397"/>
                <a:gd name="connsiteY80" fmla="*/ 2157833 h 3200400"/>
                <a:gd name="connsiteX81" fmla="*/ 1276435 w 2586397"/>
                <a:gd name="connsiteY81" fmla="*/ 2287693 h 3200400"/>
                <a:gd name="connsiteX82" fmla="*/ 1134533 w 2586397"/>
                <a:gd name="connsiteY82" fmla="*/ 2311400 h 3200400"/>
                <a:gd name="connsiteX83" fmla="*/ 846666 w 2586397"/>
                <a:gd name="connsiteY83" fmla="*/ 2438400 h 3200400"/>
                <a:gd name="connsiteX84" fmla="*/ 787400 w 2586397"/>
                <a:gd name="connsiteY84" fmla="*/ 2446866 h 3200400"/>
                <a:gd name="connsiteX85" fmla="*/ 499533 w 2586397"/>
                <a:gd name="connsiteY85" fmla="*/ 2497666 h 3200400"/>
                <a:gd name="connsiteX86" fmla="*/ 397933 w 2586397"/>
                <a:gd name="connsiteY86" fmla="*/ 2514600 h 3200400"/>
                <a:gd name="connsiteX87" fmla="*/ 311234 w 2586397"/>
                <a:gd name="connsiteY87" fmla="*/ 2611458 h 3200400"/>
                <a:gd name="connsiteX88" fmla="*/ 210392 w 2586397"/>
                <a:gd name="connsiteY88" fmla="*/ 2913737 h 3200400"/>
                <a:gd name="connsiteX89" fmla="*/ 84666 w 2586397"/>
                <a:gd name="connsiteY89" fmla="*/ 2997200 h 3200400"/>
                <a:gd name="connsiteX90" fmla="*/ 0 w 2586397"/>
                <a:gd name="connsiteY90" fmla="*/ 3081866 h 3200400"/>
                <a:gd name="connsiteX0" fmla="*/ 0 w 2586397"/>
                <a:gd name="connsiteY0" fmla="*/ 3081866 h 3200400"/>
                <a:gd name="connsiteX1" fmla="*/ 67733 w 2586397"/>
                <a:gd name="connsiteY1" fmla="*/ 3200400 h 3200400"/>
                <a:gd name="connsiteX2" fmla="*/ 169333 w 2586397"/>
                <a:gd name="connsiteY2" fmla="*/ 3132666 h 3200400"/>
                <a:gd name="connsiteX3" fmla="*/ 278384 w 2586397"/>
                <a:gd name="connsiteY3" fmla="*/ 3042581 h 3200400"/>
                <a:gd name="connsiteX4" fmla="*/ 434509 w 2586397"/>
                <a:gd name="connsiteY4" fmla="*/ 3075432 h 3200400"/>
                <a:gd name="connsiteX5" fmla="*/ 559477 w 2586397"/>
                <a:gd name="connsiteY5" fmla="*/ 3059514 h 3200400"/>
                <a:gd name="connsiteX6" fmla="*/ 787400 w 2586397"/>
                <a:gd name="connsiteY6" fmla="*/ 3132666 h 3200400"/>
                <a:gd name="connsiteX7" fmla="*/ 872066 w 2586397"/>
                <a:gd name="connsiteY7" fmla="*/ 3064933 h 3200400"/>
                <a:gd name="connsiteX8" fmla="*/ 985181 w 2586397"/>
                <a:gd name="connsiteY8" fmla="*/ 3121152 h 3200400"/>
                <a:gd name="connsiteX9" fmla="*/ 1081024 w 2586397"/>
                <a:gd name="connsiteY9" fmla="*/ 3194304 h 3200400"/>
                <a:gd name="connsiteX10" fmla="*/ 1312333 w 2586397"/>
                <a:gd name="connsiteY10" fmla="*/ 3005666 h 3200400"/>
                <a:gd name="connsiteX11" fmla="*/ 1439333 w 2586397"/>
                <a:gd name="connsiteY11" fmla="*/ 2912533 h 3200400"/>
                <a:gd name="connsiteX12" fmla="*/ 1498600 w 2586397"/>
                <a:gd name="connsiteY12" fmla="*/ 2844800 h 3200400"/>
                <a:gd name="connsiteX13" fmla="*/ 1744133 w 2586397"/>
                <a:gd name="connsiteY13" fmla="*/ 2709333 h 3200400"/>
                <a:gd name="connsiteX14" fmla="*/ 1930400 w 2586397"/>
                <a:gd name="connsiteY14" fmla="*/ 2641600 h 3200400"/>
                <a:gd name="connsiteX15" fmla="*/ 2066416 w 2586397"/>
                <a:gd name="connsiteY15" fmla="*/ 2422346 h 3200400"/>
                <a:gd name="connsiteX16" fmla="*/ 2110509 w 2586397"/>
                <a:gd name="connsiteY16" fmla="*/ 2325034 h 3200400"/>
                <a:gd name="connsiteX17" fmla="*/ 2287610 w 2586397"/>
                <a:gd name="connsiteY17" fmla="*/ 2236603 h 3200400"/>
                <a:gd name="connsiteX18" fmla="*/ 2465598 w 2586397"/>
                <a:gd name="connsiteY18" fmla="*/ 2179574 h 3200400"/>
                <a:gd name="connsiteX19" fmla="*/ 2586397 w 2586397"/>
                <a:gd name="connsiteY19" fmla="*/ 2017098 h 3200400"/>
                <a:gd name="connsiteX20" fmla="*/ 2473282 w 2586397"/>
                <a:gd name="connsiteY20" fmla="*/ 1907370 h 3200400"/>
                <a:gd name="connsiteX21" fmla="*/ 2348992 w 2586397"/>
                <a:gd name="connsiteY21" fmla="*/ 1864021 h 3200400"/>
                <a:gd name="connsiteX22" fmla="*/ 2173224 w 2586397"/>
                <a:gd name="connsiteY22" fmla="*/ 1939205 h 3200400"/>
                <a:gd name="connsiteX23" fmla="*/ 1947333 w 2586397"/>
                <a:gd name="connsiteY23" fmla="*/ 1964266 h 3200400"/>
                <a:gd name="connsiteX24" fmla="*/ 1769533 w 2586397"/>
                <a:gd name="connsiteY24" fmla="*/ 2057400 h 3200400"/>
                <a:gd name="connsiteX25" fmla="*/ 1557866 w 2586397"/>
                <a:gd name="connsiteY25" fmla="*/ 2057400 h 3200400"/>
                <a:gd name="connsiteX26" fmla="*/ 1481666 w 2586397"/>
                <a:gd name="connsiteY26" fmla="*/ 2048933 h 3200400"/>
                <a:gd name="connsiteX27" fmla="*/ 1244600 w 2586397"/>
                <a:gd name="connsiteY27" fmla="*/ 1930400 h 3200400"/>
                <a:gd name="connsiteX28" fmla="*/ 1066800 w 2586397"/>
                <a:gd name="connsiteY28" fmla="*/ 1811866 h 3200400"/>
                <a:gd name="connsiteX29" fmla="*/ 1024466 w 2586397"/>
                <a:gd name="connsiteY29" fmla="*/ 1676400 h 3200400"/>
                <a:gd name="connsiteX30" fmla="*/ 1024466 w 2586397"/>
                <a:gd name="connsiteY30" fmla="*/ 1549400 h 3200400"/>
                <a:gd name="connsiteX31" fmla="*/ 1058333 w 2586397"/>
                <a:gd name="connsiteY31" fmla="*/ 1490133 h 3200400"/>
                <a:gd name="connsiteX32" fmla="*/ 1337733 w 2586397"/>
                <a:gd name="connsiteY32" fmla="*/ 1574800 h 3200400"/>
                <a:gd name="connsiteX33" fmla="*/ 1439333 w 2586397"/>
                <a:gd name="connsiteY33" fmla="*/ 1608666 h 3200400"/>
                <a:gd name="connsiteX34" fmla="*/ 1532466 w 2586397"/>
                <a:gd name="connsiteY34" fmla="*/ 1540933 h 3200400"/>
                <a:gd name="connsiteX35" fmla="*/ 1498600 w 2586397"/>
                <a:gd name="connsiteY35" fmla="*/ 1464733 h 3200400"/>
                <a:gd name="connsiteX36" fmla="*/ 1413933 w 2586397"/>
                <a:gd name="connsiteY36" fmla="*/ 1405466 h 3200400"/>
                <a:gd name="connsiteX37" fmla="*/ 1337733 w 2586397"/>
                <a:gd name="connsiteY37" fmla="*/ 1303866 h 3200400"/>
                <a:gd name="connsiteX38" fmla="*/ 1286933 w 2586397"/>
                <a:gd name="connsiteY38" fmla="*/ 1261533 h 3200400"/>
                <a:gd name="connsiteX39" fmla="*/ 1236133 w 2586397"/>
                <a:gd name="connsiteY39" fmla="*/ 1159933 h 3200400"/>
                <a:gd name="connsiteX40" fmla="*/ 1270000 w 2586397"/>
                <a:gd name="connsiteY40" fmla="*/ 1058333 h 3200400"/>
                <a:gd name="connsiteX41" fmla="*/ 1363133 w 2586397"/>
                <a:gd name="connsiteY41" fmla="*/ 973666 h 3200400"/>
                <a:gd name="connsiteX42" fmla="*/ 1515533 w 2586397"/>
                <a:gd name="connsiteY42" fmla="*/ 1032933 h 3200400"/>
                <a:gd name="connsiteX43" fmla="*/ 1659466 w 2586397"/>
                <a:gd name="connsiteY43" fmla="*/ 1016000 h 3200400"/>
                <a:gd name="connsiteX44" fmla="*/ 2091266 w 2586397"/>
                <a:gd name="connsiteY44" fmla="*/ 1083733 h 3200400"/>
                <a:gd name="connsiteX45" fmla="*/ 2209800 w 2586397"/>
                <a:gd name="connsiteY45" fmla="*/ 1109133 h 3200400"/>
                <a:gd name="connsiteX46" fmla="*/ 2336800 w 2586397"/>
                <a:gd name="connsiteY46" fmla="*/ 1049866 h 3200400"/>
                <a:gd name="connsiteX47" fmla="*/ 2421466 w 2586397"/>
                <a:gd name="connsiteY47" fmla="*/ 880533 h 3200400"/>
                <a:gd name="connsiteX48" fmla="*/ 2302933 w 2586397"/>
                <a:gd name="connsiteY48" fmla="*/ 753533 h 3200400"/>
                <a:gd name="connsiteX49" fmla="*/ 2184400 w 2586397"/>
                <a:gd name="connsiteY49" fmla="*/ 567266 h 3200400"/>
                <a:gd name="connsiteX50" fmla="*/ 2218266 w 2586397"/>
                <a:gd name="connsiteY50" fmla="*/ 406400 h 3200400"/>
                <a:gd name="connsiteX51" fmla="*/ 2362200 w 2586397"/>
                <a:gd name="connsiteY51" fmla="*/ 313266 h 3200400"/>
                <a:gd name="connsiteX52" fmla="*/ 2311400 w 2586397"/>
                <a:gd name="connsiteY52" fmla="*/ 211666 h 3200400"/>
                <a:gd name="connsiteX53" fmla="*/ 2235200 w 2586397"/>
                <a:gd name="connsiteY53" fmla="*/ 59266 h 3200400"/>
                <a:gd name="connsiteX54" fmla="*/ 2175933 w 2586397"/>
                <a:gd name="connsiteY54" fmla="*/ 0 h 3200400"/>
                <a:gd name="connsiteX55" fmla="*/ 2032000 w 2586397"/>
                <a:gd name="connsiteY55" fmla="*/ 16933 h 3200400"/>
                <a:gd name="connsiteX56" fmla="*/ 1964266 w 2586397"/>
                <a:gd name="connsiteY56" fmla="*/ 16933 h 3200400"/>
                <a:gd name="connsiteX57" fmla="*/ 1837266 w 2586397"/>
                <a:gd name="connsiteY57" fmla="*/ 42333 h 3200400"/>
                <a:gd name="connsiteX58" fmla="*/ 1695365 w 2586397"/>
                <a:gd name="connsiteY58" fmla="*/ 133773 h 3200400"/>
                <a:gd name="connsiteX59" fmla="*/ 1667933 w 2586397"/>
                <a:gd name="connsiteY59" fmla="*/ 203200 h 3200400"/>
                <a:gd name="connsiteX60" fmla="*/ 1465072 w 2586397"/>
                <a:gd name="connsiteY60" fmla="*/ 201506 h 3200400"/>
                <a:gd name="connsiteX61" fmla="*/ 1354666 w 2586397"/>
                <a:gd name="connsiteY61" fmla="*/ 364066 h 3200400"/>
                <a:gd name="connsiteX62" fmla="*/ 1285239 w 2586397"/>
                <a:gd name="connsiteY62" fmla="*/ 399965 h 3200400"/>
                <a:gd name="connsiteX63" fmla="*/ 1210733 w 2586397"/>
                <a:gd name="connsiteY63" fmla="*/ 474133 h 3200400"/>
                <a:gd name="connsiteX64" fmla="*/ 1134533 w 2586397"/>
                <a:gd name="connsiteY64" fmla="*/ 524933 h 3200400"/>
                <a:gd name="connsiteX65" fmla="*/ 940138 w 2586397"/>
                <a:gd name="connsiteY65" fmla="*/ 613324 h 3200400"/>
                <a:gd name="connsiteX66" fmla="*/ 908642 w 2586397"/>
                <a:gd name="connsiteY66" fmla="*/ 728472 h 3200400"/>
                <a:gd name="connsiteX67" fmla="*/ 914400 w 2586397"/>
                <a:gd name="connsiteY67" fmla="*/ 1032933 h 3200400"/>
                <a:gd name="connsiteX68" fmla="*/ 877145 w 2586397"/>
                <a:gd name="connsiteY68" fmla="*/ 1142323 h 3200400"/>
                <a:gd name="connsiteX69" fmla="*/ 863599 w 2586397"/>
                <a:gd name="connsiteY69" fmla="*/ 1405467 h 3200400"/>
                <a:gd name="connsiteX70" fmla="*/ 838199 w 2586397"/>
                <a:gd name="connsiteY70" fmla="*/ 1481666 h 3200400"/>
                <a:gd name="connsiteX71" fmla="*/ 795866 w 2586397"/>
                <a:gd name="connsiteY71" fmla="*/ 1557866 h 3200400"/>
                <a:gd name="connsiteX72" fmla="*/ 719666 w 2586397"/>
                <a:gd name="connsiteY72" fmla="*/ 1608666 h 3200400"/>
                <a:gd name="connsiteX73" fmla="*/ 602149 w 2586397"/>
                <a:gd name="connsiteY73" fmla="*/ 1613408 h 3200400"/>
                <a:gd name="connsiteX74" fmla="*/ 520236 w 2586397"/>
                <a:gd name="connsiteY74" fmla="*/ 1754250 h 3200400"/>
                <a:gd name="connsiteX75" fmla="*/ 551454 w 2586397"/>
                <a:gd name="connsiteY75" fmla="*/ 1935734 h 3200400"/>
                <a:gd name="connsiteX76" fmla="*/ 674285 w 2586397"/>
                <a:gd name="connsiteY76" fmla="*/ 2100749 h 3200400"/>
                <a:gd name="connsiteX77" fmla="*/ 983149 w 2586397"/>
                <a:gd name="connsiteY77" fmla="*/ 1929722 h 3200400"/>
                <a:gd name="connsiteX78" fmla="*/ 1193800 w 2586397"/>
                <a:gd name="connsiteY78" fmla="*/ 2057400 h 3200400"/>
                <a:gd name="connsiteX79" fmla="*/ 1244600 w 2586397"/>
                <a:gd name="connsiteY79" fmla="*/ 2040466 h 3200400"/>
                <a:gd name="connsiteX80" fmla="*/ 1319864 w 2586397"/>
                <a:gd name="connsiteY80" fmla="*/ 2157833 h 3200400"/>
                <a:gd name="connsiteX81" fmla="*/ 1276435 w 2586397"/>
                <a:gd name="connsiteY81" fmla="*/ 2287693 h 3200400"/>
                <a:gd name="connsiteX82" fmla="*/ 1134533 w 2586397"/>
                <a:gd name="connsiteY82" fmla="*/ 2311400 h 3200400"/>
                <a:gd name="connsiteX83" fmla="*/ 846666 w 2586397"/>
                <a:gd name="connsiteY83" fmla="*/ 2438400 h 3200400"/>
                <a:gd name="connsiteX84" fmla="*/ 787400 w 2586397"/>
                <a:gd name="connsiteY84" fmla="*/ 2446866 h 3200400"/>
                <a:gd name="connsiteX85" fmla="*/ 499533 w 2586397"/>
                <a:gd name="connsiteY85" fmla="*/ 2497666 h 3200400"/>
                <a:gd name="connsiteX86" fmla="*/ 397933 w 2586397"/>
                <a:gd name="connsiteY86" fmla="*/ 2514600 h 3200400"/>
                <a:gd name="connsiteX87" fmla="*/ 311234 w 2586397"/>
                <a:gd name="connsiteY87" fmla="*/ 2611458 h 3200400"/>
                <a:gd name="connsiteX88" fmla="*/ 210392 w 2586397"/>
                <a:gd name="connsiteY88" fmla="*/ 2913737 h 3200400"/>
                <a:gd name="connsiteX89" fmla="*/ 84666 w 2586397"/>
                <a:gd name="connsiteY89" fmla="*/ 2997200 h 3200400"/>
                <a:gd name="connsiteX90" fmla="*/ 0 w 2586397"/>
                <a:gd name="connsiteY90" fmla="*/ 3081866 h 3200400"/>
                <a:gd name="connsiteX0" fmla="*/ 0 w 2586397"/>
                <a:gd name="connsiteY0" fmla="*/ 3081866 h 3194304"/>
                <a:gd name="connsiteX1" fmla="*/ 104309 w 2586397"/>
                <a:gd name="connsiteY1" fmla="*/ 3102864 h 3194304"/>
                <a:gd name="connsiteX2" fmla="*/ 169333 w 2586397"/>
                <a:gd name="connsiteY2" fmla="*/ 3132666 h 3194304"/>
                <a:gd name="connsiteX3" fmla="*/ 278384 w 2586397"/>
                <a:gd name="connsiteY3" fmla="*/ 3042581 h 3194304"/>
                <a:gd name="connsiteX4" fmla="*/ 434509 w 2586397"/>
                <a:gd name="connsiteY4" fmla="*/ 3075432 h 3194304"/>
                <a:gd name="connsiteX5" fmla="*/ 559477 w 2586397"/>
                <a:gd name="connsiteY5" fmla="*/ 3059514 h 3194304"/>
                <a:gd name="connsiteX6" fmla="*/ 787400 w 2586397"/>
                <a:gd name="connsiteY6" fmla="*/ 3132666 h 3194304"/>
                <a:gd name="connsiteX7" fmla="*/ 872066 w 2586397"/>
                <a:gd name="connsiteY7" fmla="*/ 3064933 h 3194304"/>
                <a:gd name="connsiteX8" fmla="*/ 985181 w 2586397"/>
                <a:gd name="connsiteY8" fmla="*/ 3121152 h 3194304"/>
                <a:gd name="connsiteX9" fmla="*/ 1081024 w 2586397"/>
                <a:gd name="connsiteY9" fmla="*/ 3194304 h 3194304"/>
                <a:gd name="connsiteX10" fmla="*/ 1312333 w 2586397"/>
                <a:gd name="connsiteY10" fmla="*/ 3005666 h 3194304"/>
                <a:gd name="connsiteX11" fmla="*/ 1439333 w 2586397"/>
                <a:gd name="connsiteY11" fmla="*/ 2912533 h 3194304"/>
                <a:gd name="connsiteX12" fmla="*/ 1498600 w 2586397"/>
                <a:gd name="connsiteY12" fmla="*/ 2844800 h 3194304"/>
                <a:gd name="connsiteX13" fmla="*/ 1744133 w 2586397"/>
                <a:gd name="connsiteY13" fmla="*/ 2709333 h 3194304"/>
                <a:gd name="connsiteX14" fmla="*/ 1930400 w 2586397"/>
                <a:gd name="connsiteY14" fmla="*/ 2641600 h 3194304"/>
                <a:gd name="connsiteX15" fmla="*/ 2066416 w 2586397"/>
                <a:gd name="connsiteY15" fmla="*/ 2422346 h 3194304"/>
                <a:gd name="connsiteX16" fmla="*/ 2110509 w 2586397"/>
                <a:gd name="connsiteY16" fmla="*/ 2325034 h 3194304"/>
                <a:gd name="connsiteX17" fmla="*/ 2287610 w 2586397"/>
                <a:gd name="connsiteY17" fmla="*/ 2236603 h 3194304"/>
                <a:gd name="connsiteX18" fmla="*/ 2465598 w 2586397"/>
                <a:gd name="connsiteY18" fmla="*/ 2179574 h 3194304"/>
                <a:gd name="connsiteX19" fmla="*/ 2586397 w 2586397"/>
                <a:gd name="connsiteY19" fmla="*/ 2017098 h 3194304"/>
                <a:gd name="connsiteX20" fmla="*/ 2473282 w 2586397"/>
                <a:gd name="connsiteY20" fmla="*/ 1907370 h 3194304"/>
                <a:gd name="connsiteX21" fmla="*/ 2348992 w 2586397"/>
                <a:gd name="connsiteY21" fmla="*/ 1864021 h 3194304"/>
                <a:gd name="connsiteX22" fmla="*/ 2173224 w 2586397"/>
                <a:gd name="connsiteY22" fmla="*/ 1939205 h 3194304"/>
                <a:gd name="connsiteX23" fmla="*/ 1947333 w 2586397"/>
                <a:gd name="connsiteY23" fmla="*/ 1964266 h 3194304"/>
                <a:gd name="connsiteX24" fmla="*/ 1769533 w 2586397"/>
                <a:gd name="connsiteY24" fmla="*/ 2057400 h 3194304"/>
                <a:gd name="connsiteX25" fmla="*/ 1557866 w 2586397"/>
                <a:gd name="connsiteY25" fmla="*/ 2057400 h 3194304"/>
                <a:gd name="connsiteX26" fmla="*/ 1481666 w 2586397"/>
                <a:gd name="connsiteY26" fmla="*/ 2048933 h 3194304"/>
                <a:gd name="connsiteX27" fmla="*/ 1244600 w 2586397"/>
                <a:gd name="connsiteY27" fmla="*/ 1930400 h 3194304"/>
                <a:gd name="connsiteX28" fmla="*/ 1066800 w 2586397"/>
                <a:gd name="connsiteY28" fmla="*/ 1811866 h 3194304"/>
                <a:gd name="connsiteX29" fmla="*/ 1024466 w 2586397"/>
                <a:gd name="connsiteY29" fmla="*/ 1676400 h 3194304"/>
                <a:gd name="connsiteX30" fmla="*/ 1024466 w 2586397"/>
                <a:gd name="connsiteY30" fmla="*/ 1549400 h 3194304"/>
                <a:gd name="connsiteX31" fmla="*/ 1058333 w 2586397"/>
                <a:gd name="connsiteY31" fmla="*/ 1490133 h 3194304"/>
                <a:gd name="connsiteX32" fmla="*/ 1337733 w 2586397"/>
                <a:gd name="connsiteY32" fmla="*/ 1574800 h 3194304"/>
                <a:gd name="connsiteX33" fmla="*/ 1439333 w 2586397"/>
                <a:gd name="connsiteY33" fmla="*/ 1608666 h 3194304"/>
                <a:gd name="connsiteX34" fmla="*/ 1532466 w 2586397"/>
                <a:gd name="connsiteY34" fmla="*/ 1540933 h 3194304"/>
                <a:gd name="connsiteX35" fmla="*/ 1498600 w 2586397"/>
                <a:gd name="connsiteY35" fmla="*/ 1464733 h 3194304"/>
                <a:gd name="connsiteX36" fmla="*/ 1413933 w 2586397"/>
                <a:gd name="connsiteY36" fmla="*/ 1405466 h 3194304"/>
                <a:gd name="connsiteX37" fmla="*/ 1337733 w 2586397"/>
                <a:gd name="connsiteY37" fmla="*/ 1303866 h 3194304"/>
                <a:gd name="connsiteX38" fmla="*/ 1286933 w 2586397"/>
                <a:gd name="connsiteY38" fmla="*/ 1261533 h 3194304"/>
                <a:gd name="connsiteX39" fmla="*/ 1236133 w 2586397"/>
                <a:gd name="connsiteY39" fmla="*/ 1159933 h 3194304"/>
                <a:gd name="connsiteX40" fmla="*/ 1270000 w 2586397"/>
                <a:gd name="connsiteY40" fmla="*/ 1058333 h 3194304"/>
                <a:gd name="connsiteX41" fmla="*/ 1363133 w 2586397"/>
                <a:gd name="connsiteY41" fmla="*/ 973666 h 3194304"/>
                <a:gd name="connsiteX42" fmla="*/ 1515533 w 2586397"/>
                <a:gd name="connsiteY42" fmla="*/ 1032933 h 3194304"/>
                <a:gd name="connsiteX43" fmla="*/ 1659466 w 2586397"/>
                <a:gd name="connsiteY43" fmla="*/ 1016000 h 3194304"/>
                <a:gd name="connsiteX44" fmla="*/ 2091266 w 2586397"/>
                <a:gd name="connsiteY44" fmla="*/ 1083733 h 3194304"/>
                <a:gd name="connsiteX45" fmla="*/ 2209800 w 2586397"/>
                <a:gd name="connsiteY45" fmla="*/ 1109133 h 3194304"/>
                <a:gd name="connsiteX46" fmla="*/ 2336800 w 2586397"/>
                <a:gd name="connsiteY46" fmla="*/ 1049866 h 3194304"/>
                <a:gd name="connsiteX47" fmla="*/ 2421466 w 2586397"/>
                <a:gd name="connsiteY47" fmla="*/ 880533 h 3194304"/>
                <a:gd name="connsiteX48" fmla="*/ 2302933 w 2586397"/>
                <a:gd name="connsiteY48" fmla="*/ 753533 h 3194304"/>
                <a:gd name="connsiteX49" fmla="*/ 2184400 w 2586397"/>
                <a:gd name="connsiteY49" fmla="*/ 567266 h 3194304"/>
                <a:gd name="connsiteX50" fmla="*/ 2218266 w 2586397"/>
                <a:gd name="connsiteY50" fmla="*/ 406400 h 3194304"/>
                <a:gd name="connsiteX51" fmla="*/ 2362200 w 2586397"/>
                <a:gd name="connsiteY51" fmla="*/ 313266 h 3194304"/>
                <a:gd name="connsiteX52" fmla="*/ 2311400 w 2586397"/>
                <a:gd name="connsiteY52" fmla="*/ 211666 h 3194304"/>
                <a:gd name="connsiteX53" fmla="*/ 2235200 w 2586397"/>
                <a:gd name="connsiteY53" fmla="*/ 59266 h 3194304"/>
                <a:gd name="connsiteX54" fmla="*/ 2175933 w 2586397"/>
                <a:gd name="connsiteY54" fmla="*/ 0 h 3194304"/>
                <a:gd name="connsiteX55" fmla="*/ 2032000 w 2586397"/>
                <a:gd name="connsiteY55" fmla="*/ 16933 h 3194304"/>
                <a:gd name="connsiteX56" fmla="*/ 1964266 w 2586397"/>
                <a:gd name="connsiteY56" fmla="*/ 16933 h 3194304"/>
                <a:gd name="connsiteX57" fmla="*/ 1837266 w 2586397"/>
                <a:gd name="connsiteY57" fmla="*/ 42333 h 3194304"/>
                <a:gd name="connsiteX58" fmla="*/ 1695365 w 2586397"/>
                <a:gd name="connsiteY58" fmla="*/ 133773 h 3194304"/>
                <a:gd name="connsiteX59" fmla="*/ 1667933 w 2586397"/>
                <a:gd name="connsiteY59" fmla="*/ 203200 h 3194304"/>
                <a:gd name="connsiteX60" fmla="*/ 1465072 w 2586397"/>
                <a:gd name="connsiteY60" fmla="*/ 201506 h 3194304"/>
                <a:gd name="connsiteX61" fmla="*/ 1354666 w 2586397"/>
                <a:gd name="connsiteY61" fmla="*/ 364066 h 3194304"/>
                <a:gd name="connsiteX62" fmla="*/ 1285239 w 2586397"/>
                <a:gd name="connsiteY62" fmla="*/ 399965 h 3194304"/>
                <a:gd name="connsiteX63" fmla="*/ 1210733 w 2586397"/>
                <a:gd name="connsiteY63" fmla="*/ 474133 h 3194304"/>
                <a:gd name="connsiteX64" fmla="*/ 1134533 w 2586397"/>
                <a:gd name="connsiteY64" fmla="*/ 524933 h 3194304"/>
                <a:gd name="connsiteX65" fmla="*/ 940138 w 2586397"/>
                <a:gd name="connsiteY65" fmla="*/ 613324 h 3194304"/>
                <a:gd name="connsiteX66" fmla="*/ 908642 w 2586397"/>
                <a:gd name="connsiteY66" fmla="*/ 728472 h 3194304"/>
                <a:gd name="connsiteX67" fmla="*/ 914400 w 2586397"/>
                <a:gd name="connsiteY67" fmla="*/ 1032933 h 3194304"/>
                <a:gd name="connsiteX68" fmla="*/ 877145 w 2586397"/>
                <a:gd name="connsiteY68" fmla="*/ 1142323 h 3194304"/>
                <a:gd name="connsiteX69" fmla="*/ 863599 w 2586397"/>
                <a:gd name="connsiteY69" fmla="*/ 1405467 h 3194304"/>
                <a:gd name="connsiteX70" fmla="*/ 838199 w 2586397"/>
                <a:gd name="connsiteY70" fmla="*/ 1481666 h 3194304"/>
                <a:gd name="connsiteX71" fmla="*/ 795866 w 2586397"/>
                <a:gd name="connsiteY71" fmla="*/ 1557866 h 3194304"/>
                <a:gd name="connsiteX72" fmla="*/ 719666 w 2586397"/>
                <a:gd name="connsiteY72" fmla="*/ 1608666 h 3194304"/>
                <a:gd name="connsiteX73" fmla="*/ 602149 w 2586397"/>
                <a:gd name="connsiteY73" fmla="*/ 1613408 h 3194304"/>
                <a:gd name="connsiteX74" fmla="*/ 520236 w 2586397"/>
                <a:gd name="connsiteY74" fmla="*/ 1754250 h 3194304"/>
                <a:gd name="connsiteX75" fmla="*/ 551454 w 2586397"/>
                <a:gd name="connsiteY75" fmla="*/ 1935734 h 3194304"/>
                <a:gd name="connsiteX76" fmla="*/ 674285 w 2586397"/>
                <a:gd name="connsiteY76" fmla="*/ 2100749 h 3194304"/>
                <a:gd name="connsiteX77" fmla="*/ 983149 w 2586397"/>
                <a:gd name="connsiteY77" fmla="*/ 1929722 h 3194304"/>
                <a:gd name="connsiteX78" fmla="*/ 1193800 w 2586397"/>
                <a:gd name="connsiteY78" fmla="*/ 2057400 h 3194304"/>
                <a:gd name="connsiteX79" fmla="*/ 1244600 w 2586397"/>
                <a:gd name="connsiteY79" fmla="*/ 2040466 h 3194304"/>
                <a:gd name="connsiteX80" fmla="*/ 1319864 w 2586397"/>
                <a:gd name="connsiteY80" fmla="*/ 2157833 h 3194304"/>
                <a:gd name="connsiteX81" fmla="*/ 1276435 w 2586397"/>
                <a:gd name="connsiteY81" fmla="*/ 2287693 h 3194304"/>
                <a:gd name="connsiteX82" fmla="*/ 1134533 w 2586397"/>
                <a:gd name="connsiteY82" fmla="*/ 2311400 h 3194304"/>
                <a:gd name="connsiteX83" fmla="*/ 846666 w 2586397"/>
                <a:gd name="connsiteY83" fmla="*/ 2438400 h 3194304"/>
                <a:gd name="connsiteX84" fmla="*/ 787400 w 2586397"/>
                <a:gd name="connsiteY84" fmla="*/ 2446866 h 3194304"/>
                <a:gd name="connsiteX85" fmla="*/ 499533 w 2586397"/>
                <a:gd name="connsiteY85" fmla="*/ 2497666 h 3194304"/>
                <a:gd name="connsiteX86" fmla="*/ 397933 w 2586397"/>
                <a:gd name="connsiteY86" fmla="*/ 2514600 h 3194304"/>
                <a:gd name="connsiteX87" fmla="*/ 311234 w 2586397"/>
                <a:gd name="connsiteY87" fmla="*/ 2611458 h 3194304"/>
                <a:gd name="connsiteX88" fmla="*/ 210392 w 2586397"/>
                <a:gd name="connsiteY88" fmla="*/ 2913737 h 3194304"/>
                <a:gd name="connsiteX89" fmla="*/ 84666 w 2586397"/>
                <a:gd name="connsiteY89" fmla="*/ 2997200 h 3194304"/>
                <a:gd name="connsiteX90" fmla="*/ 0 w 2586397"/>
                <a:gd name="connsiteY90" fmla="*/ 3081866 h 3194304"/>
                <a:gd name="connsiteX0" fmla="*/ 0 w 2586397"/>
                <a:gd name="connsiteY0" fmla="*/ 3081866 h 3194304"/>
                <a:gd name="connsiteX1" fmla="*/ 104309 w 2586397"/>
                <a:gd name="connsiteY1" fmla="*/ 3102864 h 3194304"/>
                <a:gd name="connsiteX2" fmla="*/ 278384 w 2586397"/>
                <a:gd name="connsiteY2" fmla="*/ 3042581 h 3194304"/>
                <a:gd name="connsiteX3" fmla="*/ 434509 w 2586397"/>
                <a:gd name="connsiteY3" fmla="*/ 3075432 h 3194304"/>
                <a:gd name="connsiteX4" fmla="*/ 559477 w 2586397"/>
                <a:gd name="connsiteY4" fmla="*/ 3059514 h 3194304"/>
                <a:gd name="connsiteX5" fmla="*/ 787400 w 2586397"/>
                <a:gd name="connsiteY5" fmla="*/ 3132666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4400 w 2586397"/>
                <a:gd name="connsiteY66" fmla="*/ 1032933 h 3194304"/>
                <a:gd name="connsiteX67" fmla="*/ 877145 w 2586397"/>
                <a:gd name="connsiteY67" fmla="*/ 1142323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02149 w 2586397"/>
                <a:gd name="connsiteY72" fmla="*/ 1613408 h 3194304"/>
                <a:gd name="connsiteX73" fmla="*/ 520236 w 2586397"/>
                <a:gd name="connsiteY73" fmla="*/ 1754250 h 3194304"/>
                <a:gd name="connsiteX74" fmla="*/ 551454 w 2586397"/>
                <a:gd name="connsiteY74" fmla="*/ 1935734 h 3194304"/>
                <a:gd name="connsiteX75" fmla="*/ 674285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210392 w 2586397"/>
                <a:gd name="connsiteY87" fmla="*/ 2913737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34509 w 2586397"/>
                <a:gd name="connsiteY3" fmla="*/ 3075432 h 3194304"/>
                <a:gd name="connsiteX4" fmla="*/ 559477 w 2586397"/>
                <a:gd name="connsiteY4" fmla="*/ 3059514 h 3194304"/>
                <a:gd name="connsiteX5" fmla="*/ 787400 w 2586397"/>
                <a:gd name="connsiteY5" fmla="*/ 3132666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4400 w 2586397"/>
                <a:gd name="connsiteY66" fmla="*/ 1032933 h 3194304"/>
                <a:gd name="connsiteX67" fmla="*/ 877145 w 2586397"/>
                <a:gd name="connsiteY67" fmla="*/ 1142323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02149 w 2586397"/>
                <a:gd name="connsiteY72" fmla="*/ 1613408 h 3194304"/>
                <a:gd name="connsiteX73" fmla="*/ 520236 w 2586397"/>
                <a:gd name="connsiteY73" fmla="*/ 1754250 h 3194304"/>
                <a:gd name="connsiteX74" fmla="*/ 551454 w 2586397"/>
                <a:gd name="connsiteY74" fmla="*/ 1935734 h 3194304"/>
                <a:gd name="connsiteX75" fmla="*/ 674285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210392 w 2586397"/>
                <a:gd name="connsiteY87" fmla="*/ 2913737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34509 w 2586397"/>
                <a:gd name="connsiteY3" fmla="*/ 3075432 h 3194304"/>
                <a:gd name="connsiteX4" fmla="*/ 559477 w 2586397"/>
                <a:gd name="connsiteY4" fmla="*/ 3059514 h 3194304"/>
                <a:gd name="connsiteX5" fmla="*/ 787400 w 2586397"/>
                <a:gd name="connsiteY5" fmla="*/ 3132666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4400 w 2586397"/>
                <a:gd name="connsiteY66" fmla="*/ 1032933 h 3194304"/>
                <a:gd name="connsiteX67" fmla="*/ 877145 w 2586397"/>
                <a:gd name="connsiteY67" fmla="*/ 1142323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02149 w 2586397"/>
                <a:gd name="connsiteY72" fmla="*/ 1613408 h 3194304"/>
                <a:gd name="connsiteX73" fmla="*/ 520236 w 2586397"/>
                <a:gd name="connsiteY73" fmla="*/ 1754250 h 3194304"/>
                <a:gd name="connsiteX74" fmla="*/ 551454 w 2586397"/>
                <a:gd name="connsiteY74" fmla="*/ 1935734 h 3194304"/>
                <a:gd name="connsiteX75" fmla="*/ 674285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210392 w 2586397"/>
                <a:gd name="connsiteY87" fmla="*/ 2913737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787400 w 2586397"/>
                <a:gd name="connsiteY5" fmla="*/ 3132666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4400 w 2586397"/>
                <a:gd name="connsiteY66" fmla="*/ 1032933 h 3194304"/>
                <a:gd name="connsiteX67" fmla="*/ 877145 w 2586397"/>
                <a:gd name="connsiteY67" fmla="*/ 1142323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02149 w 2586397"/>
                <a:gd name="connsiteY72" fmla="*/ 1613408 h 3194304"/>
                <a:gd name="connsiteX73" fmla="*/ 520236 w 2586397"/>
                <a:gd name="connsiteY73" fmla="*/ 1754250 h 3194304"/>
                <a:gd name="connsiteX74" fmla="*/ 551454 w 2586397"/>
                <a:gd name="connsiteY74" fmla="*/ 1935734 h 3194304"/>
                <a:gd name="connsiteX75" fmla="*/ 674285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210392 w 2586397"/>
                <a:gd name="connsiteY87" fmla="*/ 2913737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4400 w 2586397"/>
                <a:gd name="connsiteY66" fmla="*/ 1032933 h 3194304"/>
                <a:gd name="connsiteX67" fmla="*/ 877145 w 2586397"/>
                <a:gd name="connsiteY67" fmla="*/ 1142323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02149 w 2586397"/>
                <a:gd name="connsiteY72" fmla="*/ 1613408 h 3194304"/>
                <a:gd name="connsiteX73" fmla="*/ 520236 w 2586397"/>
                <a:gd name="connsiteY73" fmla="*/ 1754250 h 3194304"/>
                <a:gd name="connsiteX74" fmla="*/ 551454 w 2586397"/>
                <a:gd name="connsiteY74" fmla="*/ 1935734 h 3194304"/>
                <a:gd name="connsiteX75" fmla="*/ 674285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210392 w 2586397"/>
                <a:gd name="connsiteY87" fmla="*/ 2913737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4400 w 2586397"/>
                <a:gd name="connsiteY66" fmla="*/ 1032933 h 3194304"/>
                <a:gd name="connsiteX67" fmla="*/ 877145 w 2586397"/>
                <a:gd name="connsiteY67" fmla="*/ 1142323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02149 w 2586397"/>
                <a:gd name="connsiteY72" fmla="*/ 1613408 h 3194304"/>
                <a:gd name="connsiteX73" fmla="*/ 520236 w 2586397"/>
                <a:gd name="connsiteY73" fmla="*/ 1754250 h 3194304"/>
                <a:gd name="connsiteX74" fmla="*/ 527070 w 2586397"/>
                <a:gd name="connsiteY74" fmla="*/ 1960118 h 3194304"/>
                <a:gd name="connsiteX75" fmla="*/ 674285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210392 w 2586397"/>
                <a:gd name="connsiteY87" fmla="*/ 2913737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4400 w 2586397"/>
                <a:gd name="connsiteY66" fmla="*/ 1032933 h 3194304"/>
                <a:gd name="connsiteX67" fmla="*/ 877145 w 2586397"/>
                <a:gd name="connsiteY67" fmla="*/ 1142323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02149 w 2586397"/>
                <a:gd name="connsiteY72" fmla="*/ 1613408 h 3194304"/>
                <a:gd name="connsiteX73" fmla="*/ 520236 w 2586397"/>
                <a:gd name="connsiteY73" fmla="*/ 1754250 h 3194304"/>
                <a:gd name="connsiteX74" fmla="*/ 527070 w 2586397"/>
                <a:gd name="connsiteY74" fmla="*/ 1960118 h 3194304"/>
                <a:gd name="connsiteX75" fmla="*/ 601133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210392 w 2586397"/>
                <a:gd name="connsiteY87" fmla="*/ 2913737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4400 w 2586397"/>
                <a:gd name="connsiteY66" fmla="*/ 1032933 h 3194304"/>
                <a:gd name="connsiteX67" fmla="*/ 877145 w 2586397"/>
                <a:gd name="connsiteY67" fmla="*/ 1142323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02149 w 2586397"/>
                <a:gd name="connsiteY72" fmla="*/ 1613408 h 3194304"/>
                <a:gd name="connsiteX73" fmla="*/ 459276 w 2586397"/>
                <a:gd name="connsiteY73" fmla="*/ 1717674 h 3194304"/>
                <a:gd name="connsiteX74" fmla="*/ 527070 w 2586397"/>
                <a:gd name="connsiteY74" fmla="*/ 1960118 h 3194304"/>
                <a:gd name="connsiteX75" fmla="*/ 601133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210392 w 2586397"/>
                <a:gd name="connsiteY87" fmla="*/ 2913737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4400 w 2586397"/>
                <a:gd name="connsiteY66" fmla="*/ 1032933 h 3194304"/>
                <a:gd name="connsiteX67" fmla="*/ 877145 w 2586397"/>
                <a:gd name="connsiteY67" fmla="*/ 1142323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14341 w 2586397"/>
                <a:gd name="connsiteY72" fmla="*/ 1564640 h 3194304"/>
                <a:gd name="connsiteX73" fmla="*/ 459276 w 2586397"/>
                <a:gd name="connsiteY73" fmla="*/ 1717674 h 3194304"/>
                <a:gd name="connsiteX74" fmla="*/ 527070 w 2586397"/>
                <a:gd name="connsiteY74" fmla="*/ 1960118 h 3194304"/>
                <a:gd name="connsiteX75" fmla="*/ 601133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210392 w 2586397"/>
                <a:gd name="connsiteY87" fmla="*/ 2913737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7989 w 2586397"/>
                <a:gd name="connsiteY66" fmla="*/ 755753 h 3194304"/>
                <a:gd name="connsiteX67" fmla="*/ 914400 w 2586397"/>
                <a:gd name="connsiteY67" fmla="*/ 1032933 h 3194304"/>
                <a:gd name="connsiteX68" fmla="*/ 877145 w 2586397"/>
                <a:gd name="connsiteY68" fmla="*/ 1142323 h 3194304"/>
                <a:gd name="connsiteX69" fmla="*/ 863599 w 2586397"/>
                <a:gd name="connsiteY69" fmla="*/ 1405467 h 3194304"/>
                <a:gd name="connsiteX70" fmla="*/ 838199 w 2586397"/>
                <a:gd name="connsiteY70" fmla="*/ 1481666 h 3194304"/>
                <a:gd name="connsiteX71" fmla="*/ 795866 w 2586397"/>
                <a:gd name="connsiteY71" fmla="*/ 1557866 h 3194304"/>
                <a:gd name="connsiteX72" fmla="*/ 719666 w 2586397"/>
                <a:gd name="connsiteY72" fmla="*/ 1608666 h 3194304"/>
                <a:gd name="connsiteX73" fmla="*/ 614341 w 2586397"/>
                <a:gd name="connsiteY73" fmla="*/ 1564640 h 3194304"/>
                <a:gd name="connsiteX74" fmla="*/ 459276 w 2586397"/>
                <a:gd name="connsiteY74" fmla="*/ 1717674 h 3194304"/>
                <a:gd name="connsiteX75" fmla="*/ 527070 w 2586397"/>
                <a:gd name="connsiteY75" fmla="*/ 1960118 h 3194304"/>
                <a:gd name="connsiteX76" fmla="*/ 601133 w 2586397"/>
                <a:gd name="connsiteY76" fmla="*/ 2100749 h 3194304"/>
                <a:gd name="connsiteX77" fmla="*/ 983149 w 2586397"/>
                <a:gd name="connsiteY77" fmla="*/ 1929722 h 3194304"/>
                <a:gd name="connsiteX78" fmla="*/ 1193800 w 2586397"/>
                <a:gd name="connsiteY78" fmla="*/ 2057400 h 3194304"/>
                <a:gd name="connsiteX79" fmla="*/ 1244600 w 2586397"/>
                <a:gd name="connsiteY79" fmla="*/ 2040466 h 3194304"/>
                <a:gd name="connsiteX80" fmla="*/ 1319864 w 2586397"/>
                <a:gd name="connsiteY80" fmla="*/ 2157833 h 3194304"/>
                <a:gd name="connsiteX81" fmla="*/ 1276435 w 2586397"/>
                <a:gd name="connsiteY81" fmla="*/ 2287693 h 3194304"/>
                <a:gd name="connsiteX82" fmla="*/ 1134533 w 2586397"/>
                <a:gd name="connsiteY82" fmla="*/ 2311400 h 3194304"/>
                <a:gd name="connsiteX83" fmla="*/ 846666 w 2586397"/>
                <a:gd name="connsiteY83" fmla="*/ 2438400 h 3194304"/>
                <a:gd name="connsiteX84" fmla="*/ 787400 w 2586397"/>
                <a:gd name="connsiteY84" fmla="*/ 2446866 h 3194304"/>
                <a:gd name="connsiteX85" fmla="*/ 499533 w 2586397"/>
                <a:gd name="connsiteY85" fmla="*/ 2497666 h 3194304"/>
                <a:gd name="connsiteX86" fmla="*/ 397933 w 2586397"/>
                <a:gd name="connsiteY86" fmla="*/ 2514600 h 3194304"/>
                <a:gd name="connsiteX87" fmla="*/ 311234 w 2586397"/>
                <a:gd name="connsiteY87" fmla="*/ 2611458 h 3194304"/>
                <a:gd name="connsiteX88" fmla="*/ 210392 w 2586397"/>
                <a:gd name="connsiteY88" fmla="*/ 2913737 h 3194304"/>
                <a:gd name="connsiteX89" fmla="*/ 84666 w 2586397"/>
                <a:gd name="connsiteY89" fmla="*/ 2997200 h 3194304"/>
                <a:gd name="connsiteX90" fmla="*/ 0 w 2586397"/>
                <a:gd name="connsiteY90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7989 w 2586397"/>
                <a:gd name="connsiteY66" fmla="*/ 755753 h 3194304"/>
                <a:gd name="connsiteX67" fmla="*/ 914400 w 2586397"/>
                <a:gd name="connsiteY67" fmla="*/ 1032933 h 3194304"/>
                <a:gd name="connsiteX68" fmla="*/ 877145 w 2586397"/>
                <a:gd name="connsiteY68" fmla="*/ 1142323 h 3194304"/>
                <a:gd name="connsiteX69" fmla="*/ 863599 w 2586397"/>
                <a:gd name="connsiteY69" fmla="*/ 1405467 h 3194304"/>
                <a:gd name="connsiteX70" fmla="*/ 838199 w 2586397"/>
                <a:gd name="connsiteY70" fmla="*/ 1481666 h 3194304"/>
                <a:gd name="connsiteX71" fmla="*/ 795866 w 2586397"/>
                <a:gd name="connsiteY71" fmla="*/ 1557866 h 3194304"/>
                <a:gd name="connsiteX72" fmla="*/ 719666 w 2586397"/>
                <a:gd name="connsiteY72" fmla="*/ 1608666 h 3194304"/>
                <a:gd name="connsiteX73" fmla="*/ 614341 w 2586397"/>
                <a:gd name="connsiteY73" fmla="*/ 1564640 h 3194304"/>
                <a:gd name="connsiteX74" fmla="*/ 459276 w 2586397"/>
                <a:gd name="connsiteY74" fmla="*/ 1717674 h 3194304"/>
                <a:gd name="connsiteX75" fmla="*/ 527070 w 2586397"/>
                <a:gd name="connsiteY75" fmla="*/ 1960118 h 3194304"/>
                <a:gd name="connsiteX76" fmla="*/ 601133 w 2586397"/>
                <a:gd name="connsiteY76" fmla="*/ 2100749 h 3194304"/>
                <a:gd name="connsiteX77" fmla="*/ 983149 w 2586397"/>
                <a:gd name="connsiteY77" fmla="*/ 1929722 h 3194304"/>
                <a:gd name="connsiteX78" fmla="*/ 1193800 w 2586397"/>
                <a:gd name="connsiteY78" fmla="*/ 2057400 h 3194304"/>
                <a:gd name="connsiteX79" fmla="*/ 1244600 w 2586397"/>
                <a:gd name="connsiteY79" fmla="*/ 2040466 h 3194304"/>
                <a:gd name="connsiteX80" fmla="*/ 1319864 w 2586397"/>
                <a:gd name="connsiteY80" fmla="*/ 2157833 h 3194304"/>
                <a:gd name="connsiteX81" fmla="*/ 1276435 w 2586397"/>
                <a:gd name="connsiteY81" fmla="*/ 2287693 h 3194304"/>
                <a:gd name="connsiteX82" fmla="*/ 1134533 w 2586397"/>
                <a:gd name="connsiteY82" fmla="*/ 2311400 h 3194304"/>
                <a:gd name="connsiteX83" fmla="*/ 846666 w 2586397"/>
                <a:gd name="connsiteY83" fmla="*/ 2438400 h 3194304"/>
                <a:gd name="connsiteX84" fmla="*/ 787400 w 2586397"/>
                <a:gd name="connsiteY84" fmla="*/ 2446866 h 3194304"/>
                <a:gd name="connsiteX85" fmla="*/ 499533 w 2586397"/>
                <a:gd name="connsiteY85" fmla="*/ 2497666 h 3194304"/>
                <a:gd name="connsiteX86" fmla="*/ 397933 w 2586397"/>
                <a:gd name="connsiteY86" fmla="*/ 2514600 h 3194304"/>
                <a:gd name="connsiteX87" fmla="*/ 311234 w 2586397"/>
                <a:gd name="connsiteY87" fmla="*/ 2611458 h 3194304"/>
                <a:gd name="connsiteX88" fmla="*/ 137240 w 2586397"/>
                <a:gd name="connsiteY88" fmla="*/ 2828393 h 3194304"/>
                <a:gd name="connsiteX89" fmla="*/ 84666 w 2586397"/>
                <a:gd name="connsiteY89" fmla="*/ 2997200 h 3194304"/>
                <a:gd name="connsiteX90" fmla="*/ 0 w 2586397"/>
                <a:gd name="connsiteY90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08642 w 2586397"/>
                <a:gd name="connsiteY65" fmla="*/ 728472 h 3194304"/>
                <a:gd name="connsiteX66" fmla="*/ 917989 w 2586397"/>
                <a:gd name="connsiteY66" fmla="*/ 755753 h 3194304"/>
                <a:gd name="connsiteX67" fmla="*/ 914400 w 2586397"/>
                <a:gd name="connsiteY67" fmla="*/ 1032933 h 3194304"/>
                <a:gd name="connsiteX68" fmla="*/ 816185 w 2586397"/>
                <a:gd name="connsiteY68" fmla="*/ 1178899 h 3194304"/>
                <a:gd name="connsiteX69" fmla="*/ 863599 w 2586397"/>
                <a:gd name="connsiteY69" fmla="*/ 1405467 h 3194304"/>
                <a:gd name="connsiteX70" fmla="*/ 838199 w 2586397"/>
                <a:gd name="connsiteY70" fmla="*/ 1481666 h 3194304"/>
                <a:gd name="connsiteX71" fmla="*/ 795866 w 2586397"/>
                <a:gd name="connsiteY71" fmla="*/ 1557866 h 3194304"/>
                <a:gd name="connsiteX72" fmla="*/ 719666 w 2586397"/>
                <a:gd name="connsiteY72" fmla="*/ 1608666 h 3194304"/>
                <a:gd name="connsiteX73" fmla="*/ 614341 w 2586397"/>
                <a:gd name="connsiteY73" fmla="*/ 1564640 h 3194304"/>
                <a:gd name="connsiteX74" fmla="*/ 459276 w 2586397"/>
                <a:gd name="connsiteY74" fmla="*/ 1717674 h 3194304"/>
                <a:gd name="connsiteX75" fmla="*/ 527070 w 2586397"/>
                <a:gd name="connsiteY75" fmla="*/ 1960118 h 3194304"/>
                <a:gd name="connsiteX76" fmla="*/ 601133 w 2586397"/>
                <a:gd name="connsiteY76" fmla="*/ 2100749 h 3194304"/>
                <a:gd name="connsiteX77" fmla="*/ 983149 w 2586397"/>
                <a:gd name="connsiteY77" fmla="*/ 1929722 h 3194304"/>
                <a:gd name="connsiteX78" fmla="*/ 1193800 w 2586397"/>
                <a:gd name="connsiteY78" fmla="*/ 2057400 h 3194304"/>
                <a:gd name="connsiteX79" fmla="*/ 1244600 w 2586397"/>
                <a:gd name="connsiteY79" fmla="*/ 2040466 h 3194304"/>
                <a:gd name="connsiteX80" fmla="*/ 1319864 w 2586397"/>
                <a:gd name="connsiteY80" fmla="*/ 2157833 h 3194304"/>
                <a:gd name="connsiteX81" fmla="*/ 1276435 w 2586397"/>
                <a:gd name="connsiteY81" fmla="*/ 2287693 h 3194304"/>
                <a:gd name="connsiteX82" fmla="*/ 1134533 w 2586397"/>
                <a:gd name="connsiteY82" fmla="*/ 2311400 h 3194304"/>
                <a:gd name="connsiteX83" fmla="*/ 846666 w 2586397"/>
                <a:gd name="connsiteY83" fmla="*/ 2438400 h 3194304"/>
                <a:gd name="connsiteX84" fmla="*/ 787400 w 2586397"/>
                <a:gd name="connsiteY84" fmla="*/ 2446866 h 3194304"/>
                <a:gd name="connsiteX85" fmla="*/ 499533 w 2586397"/>
                <a:gd name="connsiteY85" fmla="*/ 2497666 h 3194304"/>
                <a:gd name="connsiteX86" fmla="*/ 397933 w 2586397"/>
                <a:gd name="connsiteY86" fmla="*/ 2514600 h 3194304"/>
                <a:gd name="connsiteX87" fmla="*/ 311234 w 2586397"/>
                <a:gd name="connsiteY87" fmla="*/ 2611458 h 3194304"/>
                <a:gd name="connsiteX88" fmla="*/ 137240 w 2586397"/>
                <a:gd name="connsiteY88" fmla="*/ 2828393 h 3194304"/>
                <a:gd name="connsiteX89" fmla="*/ 84666 w 2586397"/>
                <a:gd name="connsiteY89" fmla="*/ 2997200 h 3194304"/>
                <a:gd name="connsiteX90" fmla="*/ 0 w 2586397"/>
                <a:gd name="connsiteY90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85239 w 2586397"/>
                <a:gd name="connsiteY61" fmla="*/ 399965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859874 w 2586397"/>
                <a:gd name="connsiteY65" fmla="*/ 740664 h 3194304"/>
                <a:gd name="connsiteX66" fmla="*/ 917989 w 2586397"/>
                <a:gd name="connsiteY66" fmla="*/ 755753 h 3194304"/>
                <a:gd name="connsiteX67" fmla="*/ 914400 w 2586397"/>
                <a:gd name="connsiteY67" fmla="*/ 1032933 h 3194304"/>
                <a:gd name="connsiteX68" fmla="*/ 816185 w 2586397"/>
                <a:gd name="connsiteY68" fmla="*/ 1178899 h 3194304"/>
                <a:gd name="connsiteX69" fmla="*/ 863599 w 2586397"/>
                <a:gd name="connsiteY69" fmla="*/ 1405467 h 3194304"/>
                <a:gd name="connsiteX70" fmla="*/ 838199 w 2586397"/>
                <a:gd name="connsiteY70" fmla="*/ 1481666 h 3194304"/>
                <a:gd name="connsiteX71" fmla="*/ 795866 w 2586397"/>
                <a:gd name="connsiteY71" fmla="*/ 1557866 h 3194304"/>
                <a:gd name="connsiteX72" fmla="*/ 719666 w 2586397"/>
                <a:gd name="connsiteY72" fmla="*/ 1608666 h 3194304"/>
                <a:gd name="connsiteX73" fmla="*/ 614341 w 2586397"/>
                <a:gd name="connsiteY73" fmla="*/ 1564640 h 3194304"/>
                <a:gd name="connsiteX74" fmla="*/ 459276 w 2586397"/>
                <a:gd name="connsiteY74" fmla="*/ 1717674 h 3194304"/>
                <a:gd name="connsiteX75" fmla="*/ 527070 w 2586397"/>
                <a:gd name="connsiteY75" fmla="*/ 1960118 h 3194304"/>
                <a:gd name="connsiteX76" fmla="*/ 601133 w 2586397"/>
                <a:gd name="connsiteY76" fmla="*/ 2100749 h 3194304"/>
                <a:gd name="connsiteX77" fmla="*/ 983149 w 2586397"/>
                <a:gd name="connsiteY77" fmla="*/ 1929722 h 3194304"/>
                <a:gd name="connsiteX78" fmla="*/ 1193800 w 2586397"/>
                <a:gd name="connsiteY78" fmla="*/ 2057400 h 3194304"/>
                <a:gd name="connsiteX79" fmla="*/ 1244600 w 2586397"/>
                <a:gd name="connsiteY79" fmla="*/ 2040466 h 3194304"/>
                <a:gd name="connsiteX80" fmla="*/ 1319864 w 2586397"/>
                <a:gd name="connsiteY80" fmla="*/ 2157833 h 3194304"/>
                <a:gd name="connsiteX81" fmla="*/ 1276435 w 2586397"/>
                <a:gd name="connsiteY81" fmla="*/ 2287693 h 3194304"/>
                <a:gd name="connsiteX82" fmla="*/ 1134533 w 2586397"/>
                <a:gd name="connsiteY82" fmla="*/ 2311400 h 3194304"/>
                <a:gd name="connsiteX83" fmla="*/ 846666 w 2586397"/>
                <a:gd name="connsiteY83" fmla="*/ 2438400 h 3194304"/>
                <a:gd name="connsiteX84" fmla="*/ 787400 w 2586397"/>
                <a:gd name="connsiteY84" fmla="*/ 2446866 h 3194304"/>
                <a:gd name="connsiteX85" fmla="*/ 499533 w 2586397"/>
                <a:gd name="connsiteY85" fmla="*/ 2497666 h 3194304"/>
                <a:gd name="connsiteX86" fmla="*/ 397933 w 2586397"/>
                <a:gd name="connsiteY86" fmla="*/ 2514600 h 3194304"/>
                <a:gd name="connsiteX87" fmla="*/ 311234 w 2586397"/>
                <a:gd name="connsiteY87" fmla="*/ 2611458 h 3194304"/>
                <a:gd name="connsiteX88" fmla="*/ 137240 w 2586397"/>
                <a:gd name="connsiteY88" fmla="*/ 2828393 h 3194304"/>
                <a:gd name="connsiteX89" fmla="*/ 84666 w 2586397"/>
                <a:gd name="connsiteY89" fmla="*/ 2997200 h 3194304"/>
                <a:gd name="connsiteX90" fmla="*/ 0 w 2586397"/>
                <a:gd name="connsiteY90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667933 w 2586397"/>
                <a:gd name="connsiteY58" fmla="*/ 203200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48663 w 2586397"/>
                <a:gd name="connsiteY61" fmla="*/ 375581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859874 w 2586397"/>
                <a:gd name="connsiteY65" fmla="*/ 740664 h 3194304"/>
                <a:gd name="connsiteX66" fmla="*/ 917989 w 2586397"/>
                <a:gd name="connsiteY66" fmla="*/ 755753 h 3194304"/>
                <a:gd name="connsiteX67" fmla="*/ 914400 w 2586397"/>
                <a:gd name="connsiteY67" fmla="*/ 1032933 h 3194304"/>
                <a:gd name="connsiteX68" fmla="*/ 816185 w 2586397"/>
                <a:gd name="connsiteY68" fmla="*/ 1178899 h 3194304"/>
                <a:gd name="connsiteX69" fmla="*/ 863599 w 2586397"/>
                <a:gd name="connsiteY69" fmla="*/ 1405467 h 3194304"/>
                <a:gd name="connsiteX70" fmla="*/ 838199 w 2586397"/>
                <a:gd name="connsiteY70" fmla="*/ 1481666 h 3194304"/>
                <a:gd name="connsiteX71" fmla="*/ 795866 w 2586397"/>
                <a:gd name="connsiteY71" fmla="*/ 1557866 h 3194304"/>
                <a:gd name="connsiteX72" fmla="*/ 719666 w 2586397"/>
                <a:gd name="connsiteY72" fmla="*/ 1608666 h 3194304"/>
                <a:gd name="connsiteX73" fmla="*/ 614341 w 2586397"/>
                <a:gd name="connsiteY73" fmla="*/ 1564640 h 3194304"/>
                <a:gd name="connsiteX74" fmla="*/ 459276 w 2586397"/>
                <a:gd name="connsiteY74" fmla="*/ 1717674 h 3194304"/>
                <a:gd name="connsiteX75" fmla="*/ 527070 w 2586397"/>
                <a:gd name="connsiteY75" fmla="*/ 1960118 h 3194304"/>
                <a:gd name="connsiteX76" fmla="*/ 601133 w 2586397"/>
                <a:gd name="connsiteY76" fmla="*/ 2100749 h 3194304"/>
                <a:gd name="connsiteX77" fmla="*/ 983149 w 2586397"/>
                <a:gd name="connsiteY77" fmla="*/ 1929722 h 3194304"/>
                <a:gd name="connsiteX78" fmla="*/ 1193800 w 2586397"/>
                <a:gd name="connsiteY78" fmla="*/ 2057400 h 3194304"/>
                <a:gd name="connsiteX79" fmla="*/ 1244600 w 2586397"/>
                <a:gd name="connsiteY79" fmla="*/ 2040466 h 3194304"/>
                <a:gd name="connsiteX80" fmla="*/ 1319864 w 2586397"/>
                <a:gd name="connsiteY80" fmla="*/ 2157833 h 3194304"/>
                <a:gd name="connsiteX81" fmla="*/ 1276435 w 2586397"/>
                <a:gd name="connsiteY81" fmla="*/ 2287693 h 3194304"/>
                <a:gd name="connsiteX82" fmla="*/ 1134533 w 2586397"/>
                <a:gd name="connsiteY82" fmla="*/ 2311400 h 3194304"/>
                <a:gd name="connsiteX83" fmla="*/ 846666 w 2586397"/>
                <a:gd name="connsiteY83" fmla="*/ 2438400 h 3194304"/>
                <a:gd name="connsiteX84" fmla="*/ 787400 w 2586397"/>
                <a:gd name="connsiteY84" fmla="*/ 2446866 h 3194304"/>
                <a:gd name="connsiteX85" fmla="*/ 499533 w 2586397"/>
                <a:gd name="connsiteY85" fmla="*/ 2497666 h 3194304"/>
                <a:gd name="connsiteX86" fmla="*/ 397933 w 2586397"/>
                <a:gd name="connsiteY86" fmla="*/ 2514600 h 3194304"/>
                <a:gd name="connsiteX87" fmla="*/ 311234 w 2586397"/>
                <a:gd name="connsiteY87" fmla="*/ 2611458 h 3194304"/>
                <a:gd name="connsiteX88" fmla="*/ 137240 w 2586397"/>
                <a:gd name="connsiteY88" fmla="*/ 2828393 h 3194304"/>
                <a:gd name="connsiteX89" fmla="*/ 84666 w 2586397"/>
                <a:gd name="connsiteY89" fmla="*/ 2997200 h 3194304"/>
                <a:gd name="connsiteX90" fmla="*/ 0 w 2586397"/>
                <a:gd name="connsiteY90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594781 w 2586397"/>
                <a:gd name="connsiteY58" fmla="*/ 166624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48663 w 2586397"/>
                <a:gd name="connsiteY61" fmla="*/ 375581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859874 w 2586397"/>
                <a:gd name="connsiteY65" fmla="*/ 740664 h 3194304"/>
                <a:gd name="connsiteX66" fmla="*/ 917989 w 2586397"/>
                <a:gd name="connsiteY66" fmla="*/ 755753 h 3194304"/>
                <a:gd name="connsiteX67" fmla="*/ 914400 w 2586397"/>
                <a:gd name="connsiteY67" fmla="*/ 1032933 h 3194304"/>
                <a:gd name="connsiteX68" fmla="*/ 816185 w 2586397"/>
                <a:gd name="connsiteY68" fmla="*/ 1178899 h 3194304"/>
                <a:gd name="connsiteX69" fmla="*/ 863599 w 2586397"/>
                <a:gd name="connsiteY69" fmla="*/ 1405467 h 3194304"/>
                <a:gd name="connsiteX70" fmla="*/ 838199 w 2586397"/>
                <a:gd name="connsiteY70" fmla="*/ 1481666 h 3194304"/>
                <a:gd name="connsiteX71" fmla="*/ 795866 w 2586397"/>
                <a:gd name="connsiteY71" fmla="*/ 1557866 h 3194304"/>
                <a:gd name="connsiteX72" fmla="*/ 719666 w 2586397"/>
                <a:gd name="connsiteY72" fmla="*/ 1608666 h 3194304"/>
                <a:gd name="connsiteX73" fmla="*/ 614341 w 2586397"/>
                <a:gd name="connsiteY73" fmla="*/ 1564640 h 3194304"/>
                <a:gd name="connsiteX74" fmla="*/ 459276 w 2586397"/>
                <a:gd name="connsiteY74" fmla="*/ 1717674 h 3194304"/>
                <a:gd name="connsiteX75" fmla="*/ 527070 w 2586397"/>
                <a:gd name="connsiteY75" fmla="*/ 1960118 h 3194304"/>
                <a:gd name="connsiteX76" fmla="*/ 601133 w 2586397"/>
                <a:gd name="connsiteY76" fmla="*/ 2100749 h 3194304"/>
                <a:gd name="connsiteX77" fmla="*/ 983149 w 2586397"/>
                <a:gd name="connsiteY77" fmla="*/ 1929722 h 3194304"/>
                <a:gd name="connsiteX78" fmla="*/ 1193800 w 2586397"/>
                <a:gd name="connsiteY78" fmla="*/ 2057400 h 3194304"/>
                <a:gd name="connsiteX79" fmla="*/ 1244600 w 2586397"/>
                <a:gd name="connsiteY79" fmla="*/ 2040466 h 3194304"/>
                <a:gd name="connsiteX80" fmla="*/ 1319864 w 2586397"/>
                <a:gd name="connsiteY80" fmla="*/ 2157833 h 3194304"/>
                <a:gd name="connsiteX81" fmla="*/ 1276435 w 2586397"/>
                <a:gd name="connsiteY81" fmla="*/ 2287693 h 3194304"/>
                <a:gd name="connsiteX82" fmla="*/ 1134533 w 2586397"/>
                <a:gd name="connsiteY82" fmla="*/ 2311400 h 3194304"/>
                <a:gd name="connsiteX83" fmla="*/ 846666 w 2586397"/>
                <a:gd name="connsiteY83" fmla="*/ 2438400 h 3194304"/>
                <a:gd name="connsiteX84" fmla="*/ 787400 w 2586397"/>
                <a:gd name="connsiteY84" fmla="*/ 2446866 h 3194304"/>
                <a:gd name="connsiteX85" fmla="*/ 499533 w 2586397"/>
                <a:gd name="connsiteY85" fmla="*/ 2497666 h 3194304"/>
                <a:gd name="connsiteX86" fmla="*/ 397933 w 2586397"/>
                <a:gd name="connsiteY86" fmla="*/ 2514600 h 3194304"/>
                <a:gd name="connsiteX87" fmla="*/ 311234 w 2586397"/>
                <a:gd name="connsiteY87" fmla="*/ 2611458 h 3194304"/>
                <a:gd name="connsiteX88" fmla="*/ 137240 w 2586397"/>
                <a:gd name="connsiteY88" fmla="*/ 2828393 h 3194304"/>
                <a:gd name="connsiteX89" fmla="*/ 84666 w 2586397"/>
                <a:gd name="connsiteY89" fmla="*/ 2997200 h 3194304"/>
                <a:gd name="connsiteX90" fmla="*/ 0 w 2586397"/>
                <a:gd name="connsiteY90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594781 w 2586397"/>
                <a:gd name="connsiteY58" fmla="*/ 166624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48663 w 2586397"/>
                <a:gd name="connsiteY61" fmla="*/ 375581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17989 w 2586397"/>
                <a:gd name="connsiteY65" fmla="*/ 755753 h 3194304"/>
                <a:gd name="connsiteX66" fmla="*/ 914400 w 2586397"/>
                <a:gd name="connsiteY66" fmla="*/ 1032933 h 3194304"/>
                <a:gd name="connsiteX67" fmla="*/ 816185 w 2586397"/>
                <a:gd name="connsiteY67" fmla="*/ 1178899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14341 w 2586397"/>
                <a:gd name="connsiteY72" fmla="*/ 1564640 h 3194304"/>
                <a:gd name="connsiteX73" fmla="*/ 459276 w 2586397"/>
                <a:gd name="connsiteY73" fmla="*/ 1717674 h 3194304"/>
                <a:gd name="connsiteX74" fmla="*/ 527070 w 2586397"/>
                <a:gd name="connsiteY74" fmla="*/ 1960118 h 3194304"/>
                <a:gd name="connsiteX75" fmla="*/ 601133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137240 w 2586397"/>
                <a:gd name="connsiteY87" fmla="*/ 2828393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594781 w 2586397"/>
                <a:gd name="connsiteY58" fmla="*/ 166624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48663 w 2586397"/>
                <a:gd name="connsiteY61" fmla="*/ 375581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17989 w 2586397"/>
                <a:gd name="connsiteY65" fmla="*/ 755753 h 3194304"/>
                <a:gd name="connsiteX66" fmla="*/ 914400 w 2586397"/>
                <a:gd name="connsiteY66" fmla="*/ 1032933 h 3194304"/>
                <a:gd name="connsiteX67" fmla="*/ 779609 w 2586397"/>
                <a:gd name="connsiteY67" fmla="*/ 1154515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14341 w 2586397"/>
                <a:gd name="connsiteY72" fmla="*/ 1564640 h 3194304"/>
                <a:gd name="connsiteX73" fmla="*/ 459276 w 2586397"/>
                <a:gd name="connsiteY73" fmla="*/ 1717674 h 3194304"/>
                <a:gd name="connsiteX74" fmla="*/ 527070 w 2586397"/>
                <a:gd name="connsiteY74" fmla="*/ 1960118 h 3194304"/>
                <a:gd name="connsiteX75" fmla="*/ 601133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137240 w 2586397"/>
                <a:gd name="connsiteY87" fmla="*/ 2828393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594781 w 2586397"/>
                <a:gd name="connsiteY58" fmla="*/ 166624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48663 w 2586397"/>
                <a:gd name="connsiteY61" fmla="*/ 375581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17989 w 2586397"/>
                <a:gd name="connsiteY65" fmla="*/ 755753 h 3194304"/>
                <a:gd name="connsiteX66" fmla="*/ 914400 w 2586397"/>
                <a:gd name="connsiteY66" fmla="*/ 1032933 h 3194304"/>
                <a:gd name="connsiteX67" fmla="*/ 779609 w 2586397"/>
                <a:gd name="connsiteY67" fmla="*/ 1154515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14341 w 2586397"/>
                <a:gd name="connsiteY72" fmla="*/ 1564640 h 3194304"/>
                <a:gd name="connsiteX73" fmla="*/ 459276 w 2586397"/>
                <a:gd name="connsiteY73" fmla="*/ 1717674 h 3194304"/>
                <a:gd name="connsiteX74" fmla="*/ 527070 w 2586397"/>
                <a:gd name="connsiteY74" fmla="*/ 1960118 h 3194304"/>
                <a:gd name="connsiteX75" fmla="*/ 601133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137240 w 2586397"/>
                <a:gd name="connsiteY87" fmla="*/ 2828393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594781 w 2586397"/>
                <a:gd name="connsiteY58" fmla="*/ 166624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48663 w 2586397"/>
                <a:gd name="connsiteY61" fmla="*/ 375581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17989 w 2586397"/>
                <a:gd name="connsiteY65" fmla="*/ 755753 h 3194304"/>
                <a:gd name="connsiteX66" fmla="*/ 914400 w 2586397"/>
                <a:gd name="connsiteY66" fmla="*/ 1032933 h 3194304"/>
                <a:gd name="connsiteX67" fmla="*/ 840569 w 2586397"/>
                <a:gd name="connsiteY67" fmla="*/ 1142323 h 3194304"/>
                <a:gd name="connsiteX68" fmla="*/ 863599 w 2586397"/>
                <a:gd name="connsiteY68" fmla="*/ 1405467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14341 w 2586397"/>
                <a:gd name="connsiteY72" fmla="*/ 1564640 h 3194304"/>
                <a:gd name="connsiteX73" fmla="*/ 459276 w 2586397"/>
                <a:gd name="connsiteY73" fmla="*/ 1717674 h 3194304"/>
                <a:gd name="connsiteX74" fmla="*/ 527070 w 2586397"/>
                <a:gd name="connsiteY74" fmla="*/ 1960118 h 3194304"/>
                <a:gd name="connsiteX75" fmla="*/ 601133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137240 w 2586397"/>
                <a:gd name="connsiteY87" fmla="*/ 2828393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594781 w 2586397"/>
                <a:gd name="connsiteY58" fmla="*/ 166624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48663 w 2586397"/>
                <a:gd name="connsiteY61" fmla="*/ 375581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17989 w 2586397"/>
                <a:gd name="connsiteY65" fmla="*/ 755753 h 3194304"/>
                <a:gd name="connsiteX66" fmla="*/ 914400 w 2586397"/>
                <a:gd name="connsiteY66" fmla="*/ 1032933 h 3194304"/>
                <a:gd name="connsiteX67" fmla="*/ 840569 w 2586397"/>
                <a:gd name="connsiteY67" fmla="*/ 1142323 h 3194304"/>
                <a:gd name="connsiteX68" fmla="*/ 887983 w 2586397"/>
                <a:gd name="connsiteY68" fmla="*/ 1332315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14341 w 2586397"/>
                <a:gd name="connsiteY72" fmla="*/ 1564640 h 3194304"/>
                <a:gd name="connsiteX73" fmla="*/ 459276 w 2586397"/>
                <a:gd name="connsiteY73" fmla="*/ 1717674 h 3194304"/>
                <a:gd name="connsiteX74" fmla="*/ 527070 w 2586397"/>
                <a:gd name="connsiteY74" fmla="*/ 1960118 h 3194304"/>
                <a:gd name="connsiteX75" fmla="*/ 601133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137240 w 2586397"/>
                <a:gd name="connsiteY87" fmla="*/ 2828393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081866 h 3194304"/>
                <a:gd name="connsiteX1" fmla="*/ 55541 w 2586397"/>
                <a:gd name="connsiteY1" fmla="*/ 3127248 h 3194304"/>
                <a:gd name="connsiteX2" fmla="*/ 278384 w 2586397"/>
                <a:gd name="connsiteY2" fmla="*/ 3042581 h 3194304"/>
                <a:gd name="connsiteX3" fmla="*/ 422317 w 2586397"/>
                <a:gd name="connsiteY3" fmla="*/ 2990088 h 3194304"/>
                <a:gd name="connsiteX4" fmla="*/ 559477 w 2586397"/>
                <a:gd name="connsiteY4" fmla="*/ 3059514 h 3194304"/>
                <a:gd name="connsiteX5" fmla="*/ 641096 w 2586397"/>
                <a:gd name="connsiteY5" fmla="*/ 3181434 h 3194304"/>
                <a:gd name="connsiteX6" fmla="*/ 872066 w 2586397"/>
                <a:gd name="connsiteY6" fmla="*/ 3064933 h 3194304"/>
                <a:gd name="connsiteX7" fmla="*/ 985181 w 2586397"/>
                <a:gd name="connsiteY7" fmla="*/ 3121152 h 3194304"/>
                <a:gd name="connsiteX8" fmla="*/ 1081024 w 2586397"/>
                <a:gd name="connsiteY8" fmla="*/ 3194304 h 3194304"/>
                <a:gd name="connsiteX9" fmla="*/ 1312333 w 2586397"/>
                <a:gd name="connsiteY9" fmla="*/ 3005666 h 3194304"/>
                <a:gd name="connsiteX10" fmla="*/ 1439333 w 2586397"/>
                <a:gd name="connsiteY10" fmla="*/ 2912533 h 3194304"/>
                <a:gd name="connsiteX11" fmla="*/ 1498600 w 2586397"/>
                <a:gd name="connsiteY11" fmla="*/ 2844800 h 3194304"/>
                <a:gd name="connsiteX12" fmla="*/ 1744133 w 2586397"/>
                <a:gd name="connsiteY12" fmla="*/ 2709333 h 3194304"/>
                <a:gd name="connsiteX13" fmla="*/ 1930400 w 2586397"/>
                <a:gd name="connsiteY13" fmla="*/ 2641600 h 3194304"/>
                <a:gd name="connsiteX14" fmla="*/ 2066416 w 2586397"/>
                <a:gd name="connsiteY14" fmla="*/ 2422346 h 3194304"/>
                <a:gd name="connsiteX15" fmla="*/ 2110509 w 2586397"/>
                <a:gd name="connsiteY15" fmla="*/ 2325034 h 3194304"/>
                <a:gd name="connsiteX16" fmla="*/ 2287610 w 2586397"/>
                <a:gd name="connsiteY16" fmla="*/ 2236603 h 3194304"/>
                <a:gd name="connsiteX17" fmla="*/ 2465598 w 2586397"/>
                <a:gd name="connsiteY17" fmla="*/ 2179574 h 3194304"/>
                <a:gd name="connsiteX18" fmla="*/ 2586397 w 2586397"/>
                <a:gd name="connsiteY18" fmla="*/ 2017098 h 3194304"/>
                <a:gd name="connsiteX19" fmla="*/ 2473282 w 2586397"/>
                <a:gd name="connsiteY19" fmla="*/ 1907370 h 3194304"/>
                <a:gd name="connsiteX20" fmla="*/ 2348992 w 2586397"/>
                <a:gd name="connsiteY20" fmla="*/ 1864021 h 3194304"/>
                <a:gd name="connsiteX21" fmla="*/ 2173224 w 2586397"/>
                <a:gd name="connsiteY21" fmla="*/ 1939205 h 3194304"/>
                <a:gd name="connsiteX22" fmla="*/ 1947333 w 2586397"/>
                <a:gd name="connsiteY22" fmla="*/ 1964266 h 3194304"/>
                <a:gd name="connsiteX23" fmla="*/ 1769533 w 2586397"/>
                <a:gd name="connsiteY23" fmla="*/ 2057400 h 3194304"/>
                <a:gd name="connsiteX24" fmla="*/ 1557866 w 2586397"/>
                <a:gd name="connsiteY24" fmla="*/ 2057400 h 3194304"/>
                <a:gd name="connsiteX25" fmla="*/ 1481666 w 2586397"/>
                <a:gd name="connsiteY25" fmla="*/ 2048933 h 3194304"/>
                <a:gd name="connsiteX26" fmla="*/ 1244600 w 2586397"/>
                <a:gd name="connsiteY26" fmla="*/ 1930400 h 3194304"/>
                <a:gd name="connsiteX27" fmla="*/ 1066800 w 2586397"/>
                <a:gd name="connsiteY27" fmla="*/ 1811866 h 3194304"/>
                <a:gd name="connsiteX28" fmla="*/ 1024466 w 2586397"/>
                <a:gd name="connsiteY28" fmla="*/ 1676400 h 3194304"/>
                <a:gd name="connsiteX29" fmla="*/ 1024466 w 2586397"/>
                <a:gd name="connsiteY29" fmla="*/ 1549400 h 3194304"/>
                <a:gd name="connsiteX30" fmla="*/ 1058333 w 2586397"/>
                <a:gd name="connsiteY30" fmla="*/ 1490133 h 3194304"/>
                <a:gd name="connsiteX31" fmla="*/ 1337733 w 2586397"/>
                <a:gd name="connsiteY31" fmla="*/ 1574800 h 3194304"/>
                <a:gd name="connsiteX32" fmla="*/ 1439333 w 2586397"/>
                <a:gd name="connsiteY32" fmla="*/ 1608666 h 3194304"/>
                <a:gd name="connsiteX33" fmla="*/ 1532466 w 2586397"/>
                <a:gd name="connsiteY33" fmla="*/ 1540933 h 3194304"/>
                <a:gd name="connsiteX34" fmla="*/ 1498600 w 2586397"/>
                <a:gd name="connsiteY34" fmla="*/ 1464733 h 3194304"/>
                <a:gd name="connsiteX35" fmla="*/ 1413933 w 2586397"/>
                <a:gd name="connsiteY35" fmla="*/ 1405466 h 3194304"/>
                <a:gd name="connsiteX36" fmla="*/ 1337733 w 2586397"/>
                <a:gd name="connsiteY36" fmla="*/ 1303866 h 3194304"/>
                <a:gd name="connsiteX37" fmla="*/ 1286933 w 2586397"/>
                <a:gd name="connsiteY37" fmla="*/ 1261533 h 3194304"/>
                <a:gd name="connsiteX38" fmla="*/ 1236133 w 2586397"/>
                <a:gd name="connsiteY38" fmla="*/ 1159933 h 3194304"/>
                <a:gd name="connsiteX39" fmla="*/ 1270000 w 2586397"/>
                <a:gd name="connsiteY39" fmla="*/ 1058333 h 3194304"/>
                <a:gd name="connsiteX40" fmla="*/ 1363133 w 2586397"/>
                <a:gd name="connsiteY40" fmla="*/ 973666 h 3194304"/>
                <a:gd name="connsiteX41" fmla="*/ 1515533 w 2586397"/>
                <a:gd name="connsiteY41" fmla="*/ 1032933 h 3194304"/>
                <a:gd name="connsiteX42" fmla="*/ 1659466 w 2586397"/>
                <a:gd name="connsiteY42" fmla="*/ 1016000 h 3194304"/>
                <a:gd name="connsiteX43" fmla="*/ 2091266 w 2586397"/>
                <a:gd name="connsiteY43" fmla="*/ 1083733 h 3194304"/>
                <a:gd name="connsiteX44" fmla="*/ 2209800 w 2586397"/>
                <a:gd name="connsiteY44" fmla="*/ 1109133 h 3194304"/>
                <a:gd name="connsiteX45" fmla="*/ 2336800 w 2586397"/>
                <a:gd name="connsiteY45" fmla="*/ 1049866 h 3194304"/>
                <a:gd name="connsiteX46" fmla="*/ 2421466 w 2586397"/>
                <a:gd name="connsiteY46" fmla="*/ 880533 h 3194304"/>
                <a:gd name="connsiteX47" fmla="*/ 2302933 w 2586397"/>
                <a:gd name="connsiteY47" fmla="*/ 753533 h 3194304"/>
                <a:gd name="connsiteX48" fmla="*/ 2184400 w 2586397"/>
                <a:gd name="connsiteY48" fmla="*/ 567266 h 3194304"/>
                <a:gd name="connsiteX49" fmla="*/ 2218266 w 2586397"/>
                <a:gd name="connsiteY49" fmla="*/ 406400 h 3194304"/>
                <a:gd name="connsiteX50" fmla="*/ 2362200 w 2586397"/>
                <a:gd name="connsiteY50" fmla="*/ 313266 h 3194304"/>
                <a:gd name="connsiteX51" fmla="*/ 2311400 w 2586397"/>
                <a:gd name="connsiteY51" fmla="*/ 211666 h 3194304"/>
                <a:gd name="connsiteX52" fmla="*/ 2235200 w 2586397"/>
                <a:gd name="connsiteY52" fmla="*/ 59266 h 3194304"/>
                <a:gd name="connsiteX53" fmla="*/ 2175933 w 2586397"/>
                <a:gd name="connsiteY53" fmla="*/ 0 h 3194304"/>
                <a:gd name="connsiteX54" fmla="*/ 2032000 w 2586397"/>
                <a:gd name="connsiteY54" fmla="*/ 16933 h 3194304"/>
                <a:gd name="connsiteX55" fmla="*/ 1964266 w 2586397"/>
                <a:gd name="connsiteY55" fmla="*/ 16933 h 3194304"/>
                <a:gd name="connsiteX56" fmla="*/ 1837266 w 2586397"/>
                <a:gd name="connsiteY56" fmla="*/ 42333 h 3194304"/>
                <a:gd name="connsiteX57" fmla="*/ 1695365 w 2586397"/>
                <a:gd name="connsiteY57" fmla="*/ 133773 h 3194304"/>
                <a:gd name="connsiteX58" fmla="*/ 1594781 w 2586397"/>
                <a:gd name="connsiteY58" fmla="*/ 166624 h 3194304"/>
                <a:gd name="connsiteX59" fmla="*/ 1465072 w 2586397"/>
                <a:gd name="connsiteY59" fmla="*/ 201506 h 3194304"/>
                <a:gd name="connsiteX60" fmla="*/ 1354666 w 2586397"/>
                <a:gd name="connsiteY60" fmla="*/ 364066 h 3194304"/>
                <a:gd name="connsiteX61" fmla="*/ 1248663 w 2586397"/>
                <a:gd name="connsiteY61" fmla="*/ 375581 h 3194304"/>
                <a:gd name="connsiteX62" fmla="*/ 1210733 w 2586397"/>
                <a:gd name="connsiteY62" fmla="*/ 474133 h 3194304"/>
                <a:gd name="connsiteX63" fmla="*/ 1134533 w 2586397"/>
                <a:gd name="connsiteY63" fmla="*/ 524933 h 3194304"/>
                <a:gd name="connsiteX64" fmla="*/ 940138 w 2586397"/>
                <a:gd name="connsiteY64" fmla="*/ 613324 h 3194304"/>
                <a:gd name="connsiteX65" fmla="*/ 917989 w 2586397"/>
                <a:gd name="connsiteY65" fmla="*/ 755753 h 3194304"/>
                <a:gd name="connsiteX66" fmla="*/ 914400 w 2586397"/>
                <a:gd name="connsiteY66" fmla="*/ 1032933 h 3194304"/>
                <a:gd name="connsiteX67" fmla="*/ 803993 w 2586397"/>
                <a:gd name="connsiteY67" fmla="*/ 1142323 h 3194304"/>
                <a:gd name="connsiteX68" fmla="*/ 887983 w 2586397"/>
                <a:gd name="connsiteY68" fmla="*/ 1332315 h 3194304"/>
                <a:gd name="connsiteX69" fmla="*/ 838199 w 2586397"/>
                <a:gd name="connsiteY69" fmla="*/ 1481666 h 3194304"/>
                <a:gd name="connsiteX70" fmla="*/ 795866 w 2586397"/>
                <a:gd name="connsiteY70" fmla="*/ 1557866 h 3194304"/>
                <a:gd name="connsiteX71" fmla="*/ 719666 w 2586397"/>
                <a:gd name="connsiteY71" fmla="*/ 1608666 h 3194304"/>
                <a:gd name="connsiteX72" fmla="*/ 614341 w 2586397"/>
                <a:gd name="connsiteY72" fmla="*/ 1564640 h 3194304"/>
                <a:gd name="connsiteX73" fmla="*/ 459276 w 2586397"/>
                <a:gd name="connsiteY73" fmla="*/ 1717674 h 3194304"/>
                <a:gd name="connsiteX74" fmla="*/ 527070 w 2586397"/>
                <a:gd name="connsiteY74" fmla="*/ 1960118 h 3194304"/>
                <a:gd name="connsiteX75" fmla="*/ 601133 w 2586397"/>
                <a:gd name="connsiteY75" fmla="*/ 2100749 h 3194304"/>
                <a:gd name="connsiteX76" fmla="*/ 983149 w 2586397"/>
                <a:gd name="connsiteY76" fmla="*/ 1929722 h 3194304"/>
                <a:gd name="connsiteX77" fmla="*/ 1193800 w 2586397"/>
                <a:gd name="connsiteY77" fmla="*/ 2057400 h 3194304"/>
                <a:gd name="connsiteX78" fmla="*/ 1244600 w 2586397"/>
                <a:gd name="connsiteY78" fmla="*/ 2040466 h 3194304"/>
                <a:gd name="connsiteX79" fmla="*/ 1319864 w 2586397"/>
                <a:gd name="connsiteY79" fmla="*/ 2157833 h 3194304"/>
                <a:gd name="connsiteX80" fmla="*/ 1276435 w 2586397"/>
                <a:gd name="connsiteY80" fmla="*/ 2287693 h 3194304"/>
                <a:gd name="connsiteX81" fmla="*/ 1134533 w 2586397"/>
                <a:gd name="connsiteY81" fmla="*/ 2311400 h 3194304"/>
                <a:gd name="connsiteX82" fmla="*/ 846666 w 2586397"/>
                <a:gd name="connsiteY82" fmla="*/ 2438400 h 3194304"/>
                <a:gd name="connsiteX83" fmla="*/ 787400 w 2586397"/>
                <a:gd name="connsiteY83" fmla="*/ 2446866 h 3194304"/>
                <a:gd name="connsiteX84" fmla="*/ 499533 w 2586397"/>
                <a:gd name="connsiteY84" fmla="*/ 2497666 h 3194304"/>
                <a:gd name="connsiteX85" fmla="*/ 397933 w 2586397"/>
                <a:gd name="connsiteY85" fmla="*/ 2514600 h 3194304"/>
                <a:gd name="connsiteX86" fmla="*/ 311234 w 2586397"/>
                <a:gd name="connsiteY86" fmla="*/ 2611458 h 3194304"/>
                <a:gd name="connsiteX87" fmla="*/ 137240 w 2586397"/>
                <a:gd name="connsiteY87" fmla="*/ 2828393 h 3194304"/>
                <a:gd name="connsiteX88" fmla="*/ 84666 w 2586397"/>
                <a:gd name="connsiteY88" fmla="*/ 2997200 h 3194304"/>
                <a:gd name="connsiteX89" fmla="*/ 0 w 2586397"/>
                <a:gd name="connsiteY89" fmla="*/ 3081866 h 3194304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312333 w 2586397"/>
                <a:gd name="connsiteY9" fmla="*/ 3139778 h 3328416"/>
                <a:gd name="connsiteX10" fmla="*/ 1439333 w 2586397"/>
                <a:gd name="connsiteY10" fmla="*/ 3046645 h 3328416"/>
                <a:gd name="connsiteX11" fmla="*/ 1498600 w 2586397"/>
                <a:gd name="connsiteY11" fmla="*/ 2978912 h 3328416"/>
                <a:gd name="connsiteX12" fmla="*/ 1744133 w 2586397"/>
                <a:gd name="connsiteY12" fmla="*/ 2843445 h 3328416"/>
                <a:gd name="connsiteX13" fmla="*/ 1930400 w 2586397"/>
                <a:gd name="connsiteY13" fmla="*/ 2775712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9466 w 2586397"/>
                <a:gd name="connsiteY42" fmla="*/ 1150112 h 3328416"/>
                <a:gd name="connsiteX43" fmla="*/ 2091266 w 2586397"/>
                <a:gd name="connsiteY43" fmla="*/ 1217845 h 3328416"/>
                <a:gd name="connsiteX44" fmla="*/ 2209800 w 2586397"/>
                <a:gd name="connsiteY44" fmla="*/ 1243245 h 3328416"/>
                <a:gd name="connsiteX45" fmla="*/ 2336800 w 2586397"/>
                <a:gd name="connsiteY45" fmla="*/ 1183978 h 3328416"/>
                <a:gd name="connsiteX46" fmla="*/ 2421466 w 2586397"/>
                <a:gd name="connsiteY46" fmla="*/ 1014645 h 3328416"/>
                <a:gd name="connsiteX47" fmla="*/ 2302933 w 2586397"/>
                <a:gd name="connsiteY47" fmla="*/ 887645 h 3328416"/>
                <a:gd name="connsiteX48" fmla="*/ 2184400 w 2586397"/>
                <a:gd name="connsiteY48" fmla="*/ 701378 h 3328416"/>
                <a:gd name="connsiteX49" fmla="*/ 2218266 w 2586397"/>
                <a:gd name="connsiteY49" fmla="*/ 540512 h 3328416"/>
                <a:gd name="connsiteX50" fmla="*/ 2362200 w 2586397"/>
                <a:gd name="connsiteY50" fmla="*/ 447378 h 3328416"/>
                <a:gd name="connsiteX51" fmla="*/ 2311400 w 2586397"/>
                <a:gd name="connsiteY51" fmla="*/ 345778 h 3328416"/>
                <a:gd name="connsiteX52" fmla="*/ 2235200 w 2586397"/>
                <a:gd name="connsiteY52" fmla="*/ 193378 h 3328416"/>
                <a:gd name="connsiteX53" fmla="*/ 2224701 w 2586397"/>
                <a:gd name="connsiteY53" fmla="*/ 0 h 3328416"/>
                <a:gd name="connsiteX54" fmla="*/ 2032000 w 2586397"/>
                <a:gd name="connsiteY54" fmla="*/ 151045 h 3328416"/>
                <a:gd name="connsiteX55" fmla="*/ 1964266 w 2586397"/>
                <a:gd name="connsiteY55" fmla="*/ 151045 h 3328416"/>
                <a:gd name="connsiteX56" fmla="*/ 1837266 w 2586397"/>
                <a:gd name="connsiteY56" fmla="*/ 176445 h 3328416"/>
                <a:gd name="connsiteX57" fmla="*/ 1695365 w 2586397"/>
                <a:gd name="connsiteY57" fmla="*/ 267885 h 3328416"/>
                <a:gd name="connsiteX58" fmla="*/ 1594781 w 2586397"/>
                <a:gd name="connsiteY58" fmla="*/ 300736 h 3328416"/>
                <a:gd name="connsiteX59" fmla="*/ 1465072 w 2586397"/>
                <a:gd name="connsiteY59" fmla="*/ 335618 h 3328416"/>
                <a:gd name="connsiteX60" fmla="*/ 1354666 w 2586397"/>
                <a:gd name="connsiteY60" fmla="*/ 498178 h 3328416"/>
                <a:gd name="connsiteX61" fmla="*/ 1248663 w 2586397"/>
                <a:gd name="connsiteY61" fmla="*/ 509693 h 3328416"/>
                <a:gd name="connsiteX62" fmla="*/ 1210733 w 2586397"/>
                <a:gd name="connsiteY62" fmla="*/ 608245 h 3328416"/>
                <a:gd name="connsiteX63" fmla="*/ 1134533 w 2586397"/>
                <a:gd name="connsiteY63" fmla="*/ 659045 h 3328416"/>
                <a:gd name="connsiteX64" fmla="*/ 940138 w 2586397"/>
                <a:gd name="connsiteY64" fmla="*/ 747436 h 3328416"/>
                <a:gd name="connsiteX65" fmla="*/ 917989 w 2586397"/>
                <a:gd name="connsiteY65" fmla="*/ 889865 h 3328416"/>
                <a:gd name="connsiteX66" fmla="*/ 914400 w 2586397"/>
                <a:gd name="connsiteY66" fmla="*/ 1167045 h 3328416"/>
                <a:gd name="connsiteX67" fmla="*/ 803993 w 2586397"/>
                <a:gd name="connsiteY67" fmla="*/ 1276435 h 3328416"/>
                <a:gd name="connsiteX68" fmla="*/ 887983 w 2586397"/>
                <a:gd name="connsiteY68" fmla="*/ 1466427 h 3328416"/>
                <a:gd name="connsiteX69" fmla="*/ 838199 w 2586397"/>
                <a:gd name="connsiteY69" fmla="*/ 1615778 h 3328416"/>
                <a:gd name="connsiteX70" fmla="*/ 795866 w 2586397"/>
                <a:gd name="connsiteY70" fmla="*/ 1691978 h 3328416"/>
                <a:gd name="connsiteX71" fmla="*/ 719666 w 2586397"/>
                <a:gd name="connsiteY71" fmla="*/ 1742778 h 3328416"/>
                <a:gd name="connsiteX72" fmla="*/ 614341 w 2586397"/>
                <a:gd name="connsiteY72" fmla="*/ 1698752 h 3328416"/>
                <a:gd name="connsiteX73" fmla="*/ 459276 w 2586397"/>
                <a:gd name="connsiteY73" fmla="*/ 1851786 h 3328416"/>
                <a:gd name="connsiteX74" fmla="*/ 527070 w 2586397"/>
                <a:gd name="connsiteY74" fmla="*/ 2094230 h 3328416"/>
                <a:gd name="connsiteX75" fmla="*/ 601133 w 2586397"/>
                <a:gd name="connsiteY75" fmla="*/ 2234861 h 3328416"/>
                <a:gd name="connsiteX76" fmla="*/ 983149 w 2586397"/>
                <a:gd name="connsiteY76" fmla="*/ 2063834 h 3328416"/>
                <a:gd name="connsiteX77" fmla="*/ 1193800 w 2586397"/>
                <a:gd name="connsiteY77" fmla="*/ 2191512 h 3328416"/>
                <a:gd name="connsiteX78" fmla="*/ 1244600 w 2586397"/>
                <a:gd name="connsiteY78" fmla="*/ 2174578 h 3328416"/>
                <a:gd name="connsiteX79" fmla="*/ 1319864 w 2586397"/>
                <a:gd name="connsiteY79" fmla="*/ 2291945 h 3328416"/>
                <a:gd name="connsiteX80" fmla="*/ 1276435 w 2586397"/>
                <a:gd name="connsiteY80" fmla="*/ 2421805 h 3328416"/>
                <a:gd name="connsiteX81" fmla="*/ 1134533 w 2586397"/>
                <a:gd name="connsiteY81" fmla="*/ 2445512 h 3328416"/>
                <a:gd name="connsiteX82" fmla="*/ 846666 w 2586397"/>
                <a:gd name="connsiteY82" fmla="*/ 2572512 h 3328416"/>
                <a:gd name="connsiteX83" fmla="*/ 787400 w 2586397"/>
                <a:gd name="connsiteY83" fmla="*/ 2580978 h 3328416"/>
                <a:gd name="connsiteX84" fmla="*/ 499533 w 2586397"/>
                <a:gd name="connsiteY84" fmla="*/ 2631778 h 3328416"/>
                <a:gd name="connsiteX85" fmla="*/ 397933 w 2586397"/>
                <a:gd name="connsiteY85" fmla="*/ 2648712 h 3328416"/>
                <a:gd name="connsiteX86" fmla="*/ 311234 w 2586397"/>
                <a:gd name="connsiteY86" fmla="*/ 2745570 h 3328416"/>
                <a:gd name="connsiteX87" fmla="*/ 137240 w 2586397"/>
                <a:gd name="connsiteY87" fmla="*/ 2962505 h 3328416"/>
                <a:gd name="connsiteX88" fmla="*/ 84666 w 2586397"/>
                <a:gd name="connsiteY88" fmla="*/ 3131312 h 3328416"/>
                <a:gd name="connsiteX89" fmla="*/ 0 w 2586397"/>
                <a:gd name="connsiteY89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312333 w 2586397"/>
                <a:gd name="connsiteY9" fmla="*/ 3139778 h 3328416"/>
                <a:gd name="connsiteX10" fmla="*/ 1439333 w 2586397"/>
                <a:gd name="connsiteY10" fmla="*/ 3046645 h 3328416"/>
                <a:gd name="connsiteX11" fmla="*/ 1498600 w 2586397"/>
                <a:gd name="connsiteY11" fmla="*/ 2978912 h 3328416"/>
                <a:gd name="connsiteX12" fmla="*/ 1744133 w 2586397"/>
                <a:gd name="connsiteY12" fmla="*/ 2843445 h 3328416"/>
                <a:gd name="connsiteX13" fmla="*/ 1930400 w 2586397"/>
                <a:gd name="connsiteY13" fmla="*/ 2775712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9466 w 2586397"/>
                <a:gd name="connsiteY42" fmla="*/ 1150112 h 3328416"/>
                <a:gd name="connsiteX43" fmla="*/ 2091266 w 2586397"/>
                <a:gd name="connsiteY43" fmla="*/ 1217845 h 3328416"/>
                <a:gd name="connsiteX44" fmla="*/ 2209800 w 2586397"/>
                <a:gd name="connsiteY44" fmla="*/ 1243245 h 3328416"/>
                <a:gd name="connsiteX45" fmla="*/ 2336800 w 2586397"/>
                <a:gd name="connsiteY45" fmla="*/ 1183978 h 3328416"/>
                <a:gd name="connsiteX46" fmla="*/ 2421466 w 2586397"/>
                <a:gd name="connsiteY46" fmla="*/ 1014645 h 3328416"/>
                <a:gd name="connsiteX47" fmla="*/ 2302933 w 2586397"/>
                <a:gd name="connsiteY47" fmla="*/ 887645 h 3328416"/>
                <a:gd name="connsiteX48" fmla="*/ 2184400 w 2586397"/>
                <a:gd name="connsiteY48" fmla="*/ 701378 h 3328416"/>
                <a:gd name="connsiteX49" fmla="*/ 2218266 w 2586397"/>
                <a:gd name="connsiteY49" fmla="*/ 540512 h 3328416"/>
                <a:gd name="connsiteX50" fmla="*/ 2362200 w 2586397"/>
                <a:gd name="connsiteY50" fmla="*/ 447378 h 3328416"/>
                <a:gd name="connsiteX51" fmla="*/ 2311400 w 2586397"/>
                <a:gd name="connsiteY51" fmla="*/ 345778 h 3328416"/>
                <a:gd name="connsiteX52" fmla="*/ 2393696 w 2586397"/>
                <a:gd name="connsiteY52" fmla="*/ 144610 h 3328416"/>
                <a:gd name="connsiteX53" fmla="*/ 2224701 w 2586397"/>
                <a:gd name="connsiteY53" fmla="*/ 0 h 3328416"/>
                <a:gd name="connsiteX54" fmla="*/ 2032000 w 2586397"/>
                <a:gd name="connsiteY54" fmla="*/ 151045 h 3328416"/>
                <a:gd name="connsiteX55" fmla="*/ 1964266 w 2586397"/>
                <a:gd name="connsiteY55" fmla="*/ 151045 h 3328416"/>
                <a:gd name="connsiteX56" fmla="*/ 1837266 w 2586397"/>
                <a:gd name="connsiteY56" fmla="*/ 176445 h 3328416"/>
                <a:gd name="connsiteX57" fmla="*/ 1695365 w 2586397"/>
                <a:gd name="connsiteY57" fmla="*/ 267885 h 3328416"/>
                <a:gd name="connsiteX58" fmla="*/ 1594781 w 2586397"/>
                <a:gd name="connsiteY58" fmla="*/ 300736 h 3328416"/>
                <a:gd name="connsiteX59" fmla="*/ 1465072 w 2586397"/>
                <a:gd name="connsiteY59" fmla="*/ 335618 h 3328416"/>
                <a:gd name="connsiteX60" fmla="*/ 1354666 w 2586397"/>
                <a:gd name="connsiteY60" fmla="*/ 498178 h 3328416"/>
                <a:gd name="connsiteX61" fmla="*/ 1248663 w 2586397"/>
                <a:gd name="connsiteY61" fmla="*/ 509693 h 3328416"/>
                <a:gd name="connsiteX62" fmla="*/ 1210733 w 2586397"/>
                <a:gd name="connsiteY62" fmla="*/ 608245 h 3328416"/>
                <a:gd name="connsiteX63" fmla="*/ 1134533 w 2586397"/>
                <a:gd name="connsiteY63" fmla="*/ 659045 h 3328416"/>
                <a:gd name="connsiteX64" fmla="*/ 940138 w 2586397"/>
                <a:gd name="connsiteY64" fmla="*/ 747436 h 3328416"/>
                <a:gd name="connsiteX65" fmla="*/ 917989 w 2586397"/>
                <a:gd name="connsiteY65" fmla="*/ 889865 h 3328416"/>
                <a:gd name="connsiteX66" fmla="*/ 914400 w 2586397"/>
                <a:gd name="connsiteY66" fmla="*/ 1167045 h 3328416"/>
                <a:gd name="connsiteX67" fmla="*/ 803993 w 2586397"/>
                <a:gd name="connsiteY67" fmla="*/ 1276435 h 3328416"/>
                <a:gd name="connsiteX68" fmla="*/ 887983 w 2586397"/>
                <a:gd name="connsiteY68" fmla="*/ 1466427 h 3328416"/>
                <a:gd name="connsiteX69" fmla="*/ 838199 w 2586397"/>
                <a:gd name="connsiteY69" fmla="*/ 1615778 h 3328416"/>
                <a:gd name="connsiteX70" fmla="*/ 795866 w 2586397"/>
                <a:gd name="connsiteY70" fmla="*/ 1691978 h 3328416"/>
                <a:gd name="connsiteX71" fmla="*/ 719666 w 2586397"/>
                <a:gd name="connsiteY71" fmla="*/ 1742778 h 3328416"/>
                <a:gd name="connsiteX72" fmla="*/ 614341 w 2586397"/>
                <a:gd name="connsiteY72" fmla="*/ 1698752 h 3328416"/>
                <a:gd name="connsiteX73" fmla="*/ 459276 w 2586397"/>
                <a:gd name="connsiteY73" fmla="*/ 1851786 h 3328416"/>
                <a:gd name="connsiteX74" fmla="*/ 527070 w 2586397"/>
                <a:gd name="connsiteY74" fmla="*/ 2094230 h 3328416"/>
                <a:gd name="connsiteX75" fmla="*/ 601133 w 2586397"/>
                <a:gd name="connsiteY75" fmla="*/ 2234861 h 3328416"/>
                <a:gd name="connsiteX76" fmla="*/ 983149 w 2586397"/>
                <a:gd name="connsiteY76" fmla="*/ 2063834 h 3328416"/>
                <a:gd name="connsiteX77" fmla="*/ 1193800 w 2586397"/>
                <a:gd name="connsiteY77" fmla="*/ 2191512 h 3328416"/>
                <a:gd name="connsiteX78" fmla="*/ 1244600 w 2586397"/>
                <a:gd name="connsiteY78" fmla="*/ 2174578 h 3328416"/>
                <a:gd name="connsiteX79" fmla="*/ 1319864 w 2586397"/>
                <a:gd name="connsiteY79" fmla="*/ 2291945 h 3328416"/>
                <a:gd name="connsiteX80" fmla="*/ 1276435 w 2586397"/>
                <a:gd name="connsiteY80" fmla="*/ 2421805 h 3328416"/>
                <a:gd name="connsiteX81" fmla="*/ 1134533 w 2586397"/>
                <a:gd name="connsiteY81" fmla="*/ 2445512 h 3328416"/>
                <a:gd name="connsiteX82" fmla="*/ 846666 w 2586397"/>
                <a:gd name="connsiteY82" fmla="*/ 2572512 h 3328416"/>
                <a:gd name="connsiteX83" fmla="*/ 787400 w 2586397"/>
                <a:gd name="connsiteY83" fmla="*/ 2580978 h 3328416"/>
                <a:gd name="connsiteX84" fmla="*/ 499533 w 2586397"/>
                <a:gd name="connsiteY84" fmla="*/ 2631778 h 3328416"/>
                <a:gd name="connsiteX85" fmla="*/ 397933 w 2586397"/>
                <a:gd name="connsiteY85" fmla="*/ 2648712 h 3328416"/>
                <a:gd name="connsiteX86" fmla="*/ 311234 w 2586397"/>
                <a:gd name="connsiteY86" fmla="*/ 2745570 h 3328416"/>
                <a:gd name="connsiteX87" fmla="*/ 137240 w 2586397"/>
                <a:gd name="connsiteY87" fmla="*/ 2962505 h 3328416"/>
                <a:gd name="connsiteX88" fmla="*/ 84666 w 2586397"/>
                <a:gd name="connsiteY88" fmla="*/ 3131312 h 3328416"/>
                <a:gd name="connsiteX89" fmla="*/ 0 w 2586397"/>
                <a:gd name="connsiteY89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312333 w 2586397"/>
                <a:gd name="connsiteY9" fmla="*/ 3139778 h 3328416"/>
                <a:gd name="connsiteX10" fmla="*/ 1439333 w 2586397"/>
                <a:gd name="connsiteY10" fmla="*/ 3046645 h 3328416"/>
                <a:gd name="connsiteX11" fmla="*/ 1498600 w 2586397"/>
                <a:gd name="connsiteY11" fmla="*/ 2978912 h 3328416"/>
                <a:gd name="connsiteX12" fmla="*/ 1744133 w 2586397"/>
                <a:gd name="connsiteY12" fmla="*/ 2843445 h 3328416"/>
                <a:gd name="connsiteX13" fmla="*/ 1930400 w 2586397"/>
                <a:gd name="connsiteY13" fmla="*/ 2775712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9466 w 2586397"/>
                <a:gd name="connsiteY42" fmla="*/ 1150112 h 3328416"/>
                <a:gd name="connsiteX43" fmla="*/ 2091266 w 2586397"/>
                <a:gd name="connsiteY43" fmla="*/ 1217845 h 3328416"/>
                <a:gd name="connsiteX44" fmla="*/ 2209800 w 2586397"/>
                <a:gd name="connsiteY44" fmla="*/ 1243245 h 3328416"/>
                <a:gd name="connsiteX45" fmla="*/ 2336800 w 2586397"/>
                <a:gd name="connsiteY45" fmla="*/ 1183978 h 3328416"/>
                <a:gd name="connsiteX46" fmla="*/ 2421466 w 2586397"/>
                <a:gd name="connsiteY46" fmla="*/ 1014645 h 3328416"/>
                <a:gd name="connsiteX47" fmla="*/ 2302933 w 2586397"/>
                <a:gd name="connsiteY47" fmla="*/ 887645 h 3328416"/>
                <a:gd name="connsiteX48" fmla="*/ 2184400 w 2586397"/>
                <a:gd name="connsiteY48" fmla="*/ 701378 h 3328416"/>
                <a:gd name="connsiteX49" fmla="*/ 2218266 w 2586397"/>
                <a:gd name="connsiteY49" fmla="*/ 540512 h 3328416"/>
                <a:gd name="connsiteX50" fmla="*/ 2362200 w 2586397"/>
                <a:gd name="connsiteY50" fmla="*/ 447378 h 3328416"/>
                <a:gd name="connsiteX51" fmla="*/ 2374728 w 2586397"/>
                <a:gd name="connsiteY51" fmla="*/ 341225 h 3328416"/>
                <a:gd name="connsiteX52" fmla="*/ 2311400 w 2586397"/>
                <a:gd name="connsiteY52" fmla="*/ 345778 h 3328416"/>
                <a:gd name="connsiteX53" fmla="*/ 2393696 w 2586397"/>
                <a:gd name="connsiteY53" fmla="*/ 144610 h 3328416"/>
                <a:gd name="connsiteX54" fmla="*/ 2224701 w 2586397"/>
                <a:gd name="connsiteY54" fmla="*/ 0 h 3328416"/>
                <a:gd name="connsiteX55" fmla="*/ 2032000 w 2586397"/>
                <a:gd name="connsiteY55" fmla="*/ 151045 h 3328416"/>
                <a:gd name="connsiteX56" fmla="*/ 1964266 w 2586397"/>
                <a:gd name="connsiteY56" fmla="*/ 151045 h 3328416"/>
                <a:gd name="connsiteX57" fmla="*/ 1837266 w 2586397"/>
                <a:gd name="connsiteY57" fmla="*/ 176445 h 3328416"/>
                <a:gd name="connsiteX58" fmla="*/ 1695365 w 2586397"/>
                <a:gd name="connsiteY58" fmla="*/ 267885 h 3328416"/>
                <a:gd name="connsiteX59" fmla="*/ 1594781 w 2586397"/>
                <a:gd name="connsiteY59" fmla="*/ 300736 h 3328416"/>
                <a:gd name="connsiteX60" fmla="*/ 1465072 w 2586397"/>
                <a:gd name="connsiteY60" fmla="*/ 335618 h 3328416"/>
                <a:gd name="connsiteX61" fmla="*/ 1354666 w 2586397"/>
                <a:gd name="connsiteY61" fmla="*/ 498178 h 3328416"/>
                <a:gd name="connsiteX62" fmla="*/ 1248663 w 2586397"/>
                <a:gd name="connsiteY62" fmla="*/ 509693 h 3328416"/>
                <a:gd name="connsiteX63" fmla="*/ 1210733 w 2586397"/>
                <a:gd name="connsiteY63" fmla="*/ 608245 h 3328416"/>
                <a:gd name="connsiteX64" fmla="*/ 1134533 w 2586397"/>
                <a:gd name="connsiteY64" fmla="*/ 659045 h 3328416"/>
                <a:gd name="connsiteX65" fmla="*/ 940138 w 2586397"/>
                <a:gd name="connsiteY65" fmla="*/ 747436 h 3328416"/>
                <a:gd name="connsiteX66" fmla="*/ 917989 w 2586397"/>
                <a:gd name="connsiteY66" fmla="*/ 889865 h 3328416"/>
                <a:gd name="connsiteX67" fmla="*/ 914400 w 2586397"/>
                <a:gd name="connsiteY67" fmla="*/ 1167045 h 3328416"/>
                <a:gd name="connsiteX68" fmla="*/ 803993 w 2586397"/>
                <a:gd name="connsiteY68" fmla="*/ 1276435 h 3328416"/>
                <a:gd name="connsiteX69" fmla="*/ 887983 w 2586397"/>
                <a:gd name="connsiteY69" fmla="*/ 1466427 h 3328416"/>
                <a:gd name="connsiteX70" fmla="*/ 838199 w 2586397"/>
                <a:gd name="connsiteY70" fmla="*/ 1615778 h 3328416"/>
                <a:gd name="connsiteX71" fmla="*/ 795866 w 2586397"/>
                <a:gd name="connsiteY71" fmla="*/ 1691978 h 3328416"/>
                <a:gd name="connsiteX72" fmla="*/ 719666 w 2586397"/>
                <a:gd name="connsiteY72" fmla="*/ 1742778 h 3328416"/>
                <a:gd name="connsiteX73" fmla="*/ 614341 w 2586397"/>
                <a:gd name="connsiteY73" fmla="*/ 1698752 h 3328416"/>
                <a:gd name="connsiteX74" fmla="*/ 459276 w 2586397"/>
                <a:gd name="connsiteY74" fmla="*/ 1851786 h 3328416"/>
                <a:gd name="connsiteX75" fmla="*/ 527070 w 2586397"/>
                <a:gd name="connsiteY75" fmla="*/ 2094230 h 3328416"/>
                <a:gd name="connsiteX76" fmla="*/ 601133 w 2586397"/>
                <a:gd name="connsiteY76" fmla="*/ 2234861 h 3328416"/>
                <a:gd name="connsiteX77" fmla="*/ 983149 w 2586397"/>
                <a:gd name="connsiteY77" fmla="*/ 2063834 h 3328416"/>
                <a:gd name="connsiteX78" fmla="*/ 1193800 w 2586397"/>
                <a:gd name="connsiteY78" fmla="*/ 2191512 h 3328416"/>
                <a:gd name="connsiteX79" fmla="*/ 1244600 w 2586397"/>
                <a:gd name="connsiteY79" fmla="*/ 2174578 h 3328416"/>
                <a:gd name="connsiteX80" fmla="*/ 1319864 w 2586397"/>
                <a:gd name="connsiteY80" fmla="*/ 2291945 h 3328416"/>
                <a:gd name="connsiteX81" fmla="*/ 1276435 w 2586397"/>
                <a:gd name="connsiteY81" fmla="*/ 2421805 h 3328416"/>
                <a:gd name="connsiteX82" fmla="*/ 1134533 w 2586397"/>
                <a:gd name="connsiteY82" fmla="*/ 2445512 h 3328416"/>
                <a:gd name="connsiteX83" fmla="*/ 846666 w 2586397"/>
                <a:gd name="connsiteY83" fmla="*/ 2572512 h 3328416"/>
                <a:gd name="connsiteX84" fmla="*/ 787400 w 2586397"/>
                <a:gd name="connsiteY84" fmla="*/ 2580978 h 3328416"/>
                <a:gd name="connsiteX85" fmla="*/ 499533 w 2586397"/>
                <a:gd name="connsiteY85" fmla="*/ 2631778 h 3328416"/>
                <a:gd name="connsiteX86" fmla="*/ 397933 w 2586397"/>
                <a:gd name="connsiteY86" fmla="*/ 2648712 h 3328416"/>
                <a:gd name="connsiteX87" fmla="*/ 311234 w 2586397"/>
                <a:gd name="connsiteY87" fmla="*/ 2745570 h 3328416"/>
                <a:gd name="connsiteX88" fmla="*/ 137240 w 2586397"/>
                <a:gd name="connsiteY88" fmla="*/ 2962505 h 3328416"/>
                <a:gd name="connsiteX89" fmla="*/ 84666 w 2586397"/>
                <a:gd name="connsiteY89" fmla="*/ 3131312 h 3328416"/>
                <a:gd name="connsiteX90" fmla="*/ 0 w 2586397"/>
                <a:gd name="connsiteY90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744133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091266 w 2694364"/>
                <a:gd name="connsiteY43" fmla="*/ 1217845 h 3328416"/>
                <a:gd name="connsiteX44" fmla="*/ 2209800 w 2694364"/>
                <a:gd name="connsiteY44" fmla="*/ 1243245 h 3328416"/>
                <a:gd name="connsiteX45" fmla="*/ 2336800 w 2694364"/>
                <a:gd name="connsiteY45" fmla="*/ 1183978 h 3328416"/>
                <a:gd name="connsiteX46" fmla="*/ 2421466 w 2694364"/>
                <a:gd name="connsiteY46" fmla="*/ 1014645 h 3328416"/>
                <a:gd name="connsiteX47" fmla="*/ 2691720 w 2694364"/>
                <a:gd name="connsiteY47" fmla="*/ 706985 h 3328416"/>
                <a:gd name="connsiteX48" fmla="*/ 2302933 w 2694364"/>
                <a:gd name="connsiteY48" fmla="*/ 887645 h 3328416"/>
                <a:gd name="connsiteX49" fmla="*/ 2184400 w 2694364"/>
                <a:gd name="connsiteY49" fmla="*/ 701378 h 3328416"/>
                <a:gd name="connsiteX50" fmla="*/ 2218266 w 2694364"/>
                <a:gd name="connsiteY50" fmla="*/ 540512 h 3328416"/>
                <a:gd name="connsiteX51" fmla="*/ 2362200 w 2694364"/>
                <a:gd name="connsiteY51" fmla="*/ 447378 h 3328416"/>
                <a:gd name="connsiteX52" fmla="*/ 2374728 w 2694364"/>
                <a:gd name="connsiteY52" fmla="*/ 341225 h 3328416"/>
                <a:gd name="connsiteX53" fmla="*/ 2311400 w 2694364"/>
                <a:gd name="connsiteY53" fmla="*/ 345778 h 3328416"/>
                <a:gd name="connsiteX54" fmla="*/ 2393696 w 2694364"/>
                <a:gd name="connsiteY54" fmla="*/ 144610 h 3328416"/>
                <a:gd name="connsiteX55" fmla="*/ 2224701 w 2694364"/>
                <a:gd name="connsiteY55" fmla="*/ 0 h 3328416"/>
                <a:gd name="connsiteX56" fmla="*/ 2032000 w 2694364"/>
                <a:gd name="connsiteY56" fmla="*/ 151045 h 3328416"/>
                <a:gd name="connsiteX57" fmla="*/ 1964266 w 2694364"/>
                <a:gd name="connsiteY57" fmla="*/ 151045 h 3328416"/>
                <a:gd name="connsiteX58" fmla="*/ 1837266 w 2694364"/>
                <a:gd name="connsiteY58" fmla="*/ 176445 h 3328416"/>
                <a:gd name="connsiteX59" fmla="*/ 1695365 w 2694364"/>
                <a:gd name="connsiteY59" fmla="*/ 267885 h 3328416"/>
                <a:gd name="connsiteX60" fmla="*/ 1594781 w 2694364"/>
                <a:gd name="connsiteY60" fmla="*/ 300736 h 3328416"/>
                <a:gd name="connsiteX61" fmla="*/ 1465072 w 2694364"/>
                <a:gd name="connsiteY61" fmla="*/ 335618 h 3328416"/>
                <a:gd name="connsiteX62" fmla="*/ 1354666 w 2694364"/>
                <a:gd name="connsiteY62" fmla="*/ 498178 h 3328416"/>
                <a:gd name="connsiteX63" fmla="*/ 1248663 w 2694364"/>
                <a:gd name="connsiteY63" fmla="*/ 509693 h 3328416"/>
                <a:gd name="connsiteX64" fmla="*/ 1210733 w 2694364"/>
                <a:gd name="connsiteY64" fmla="*/ 608245 h 3328416"/>
                <a:gd name="connsiteX65" fmla="*/ 1134533 w 2694364"/>
                <a:gd name="connsiteY65" fmla="*/ 659045 h 3328416"/>
                <a:gd name="connsiteX66" fmla="*/ 940138 w 2694364"/>
                <a:gd name="connsiteY66" fmla="*/ 747436 h 3328416"/>
                <a:gd name="connsiteX67" fmla="*/ 917989 w 2694364"/>
                <a:gd name="connsiteY67" fmla="*/ 889865 h 3328416"/>
                <a:gd name="connsiteX68" fmla="*/ 914400 w 2694364"/>
                <a:gd name="connsiteY68" fmla="*/ 1167045 h 3328416"/>
                <a:gd name="connsiteX69" fmla="*/ 803993 w 2694364"/>
                <a:gd name="connsiteY69" fmla="*/ 1276435 h 3328416"/>
                <a:gd name="connsiteX70" fmla="*/ 887983 w 2694364"/>
                <a:gd name="connsiteY70" fmla="*/ 1466427 h 3328416"/>
                <a:gd name="connsiteX71" fmla="*/ 838199 w 2694364"/>
                <a:gd name="connsiteY71" fmla="*/ 1615778 h 3328416"/>
                <a:gd name="connsiteX72" fmla="*/ 795866 w 2694364"/>
                <a:gd name="connsiteY72" fmla="*/ 1691978 h 3328416"/>
                <a:gd name="connsiteX73" fmla="*/ 719666 w 2694364"/>
                <a:gd name="connsiteY73" fmla="*/ 1742778 h 3328416"/>
                <a:gd name="connsiteX74" fmla="*/ 614341 w 2694364"/>
                <a:gd name="connsiteY74" fmla="*/ 1698752 h 3328416"/>
                <a:gd name="connsiteX75" fmla="*/ 459276 w 2694364"/>
                <a:gd name="connsiteY75" fmla="*/ 1851786 h 3328416"/>
                <a:gd name="connsiteX76" fmla="*/ 527070 w 2694364"/>
                <a:gd name="connsiteY76" fmla="*/ 2094230 h 3328416"/>
                <a:gd name="connsiteX77" fmla="*/ 601133 w 2694364"/>
                <a:gd name="connsiteY77" fmla="*/ 2234861 h 3328416"/>
                <a:gd name="connsiteX78" fmla="*/ 983149 w 2694364"/>
                <a:gd name="connsiteY78" fmla="*/ 2063834 h 3328416"/>
                <a:gd name="connsiteX79" fmla="*/ 1193800 w 2694364"/>
                <a:gd name="connsiteY79" fmla="*/ 2191512 h 3328416"/>
                <a:gd name="connsiteX80" fmla="*/ 1244600 w 2694364"/>
                <a:gd name="connsiteY80" fmla="*/ 2174578 h 3328416"/>
                <a:gd name="connsiteX81" fmla="*/ 1319864 w 2694364"/>
                <a:gd name="connsiteY81" fmla="*/ 2291945 h 3328416"/>
                <a:gd name="connsiteX82" fmla="*/ 1276435 w 2694364"/>
                <a:gd name="connsiteY82" fmla="*/ 2421805 h 3328416"/>
                <a:gd name="connsiteX83" fmla="*/ 1134533 w 2694364"/>
                <a:gd name="connsiteY83" fmla="*/ 2445512 h 3328416"/>
                <a:gd name="connsiteX84" fmla="*/ 846666 w 2694364"/>
                <a:gd name="connsiteY84" fmla="*/ 2572512 h 3328416"/>
                <a:gd name="connsiteX85" fmla="*/ 787400 w 2694364"/>
                <a:gd name="connsiteY85" fmla="*/ 2580978 h 3328416"/>
                <a:gd name="connsiteX86" fmla="*/ 499533 w 2694364"/>
                <a:gd name="connsiteY86" fmla="*/ 2631778 h 3328416"/>
                <a:gd name="connsiteX87" fmla="*/ 397933 w 2694364"/>
                <a:gd name="connsiteY87" fmla="*/ 2648712 h 3328416"/>
                <a:gd name="connsiteX88" fmla="*/ 311234 w 2694364"/>
                <a:gd name="connsiteY88" fmla="*/ 2745570 h 3328416"/>
                <a:gd name="connsiteX89" fmla="*/ 137240 w 2694364"/>
                <a:gd name="connsiteY89" fmla="*/ 2962505 h 3328416"/>
                <a:gd name="connsiteX90" fmla="*/ 84666 w 2694364"/>
                <a:gd name="connsiteY90" fmla="*/ 3131312 h 3328416"/>
                <a:gd name="connsiteX91" fmla="*/ 0 w 2694364"/>
                <a:gd name="connsiteY91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744133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091266 w 2694364"/>
                <a:gd name="connsiteY43" fmla="*/ 1217845 h 3328416"/>
                <a:gd name="connsiteX44" fmla="*/ 2209800 w 2694364"/>
                <a:gd name="connsiteY44" fmla="*/ 1243245 h 3328416"/>
                <a:gd name="connsiteX45" fmla="*/ 2336800 w 2694364"/>
                <a:gd name="connsiteY45" fmla="*/ 1183978 h 3328416"/>
                <a:gd name="connsiteX46" fmla="*/ 2421466 w 2694364"/>
                <a:gd name="connsiteY46" fmla="*/ 1014645 h 3328416"/>
                <a:gd name="connsiteX47" fmla="*/ 2691720 w 2694364"/>
                <a:gd name="connsiteY47" fmla="*/ 706985 h 3328416"/>
                <a:gd name="connsiteX48" fmla="*/ 2668693 w 2694364"/>
                <a:gd name="connsiteY48" fmla="*/ 521885 h 3328416"/>
                <a:gd name="connsiteX49" fmla="*/ 2184400 w 2694364"/>
                <a:gd name="connsiteY49" fmla="*/ 701378 h 3328416"/>
                <a:gd name="connsiteX50" fmla="*/ 2218266 w 2694364"/>
                <a:gd name="connsiteY50" fmla="*/ 540512 h 3328416"/>
                <a:gd name="connsiteX51" fmla="*/ 2362200 w 2694364"/>
                <a:gd name="connsiteY51" fmla="*/ 447378 h 3328416"/>
                <a:gd name="connsiteX52" fmla="*/ 2374728 w 2694364"/>
                <a:gd name="connsiteY52" fmla="*/ 341225 h 3328416"/>
                <a:gd name="connsiteX53" fmla="*/ 2311400 w 2694364"/>
                <a:gd name="connsiteY53" fmla="*/ 345778 h 3328416"/>
                <a:gd name="connsiteX54" fmla="*/ 2393696 w 2694364"/>
                <a:gd name="connsiteY54" fmla="*/ 144610 h 3328416"/>
                <a:gd name="connsiteX55" fmla="*/ 2224701 w 2694364"/>
                <a:gd name="connsiteY55" fmla="*/ 0 h 3328416"/>
                <a:gd name="connsiteX56" fmla="*/ 2032000 w 2694364"/>
                <a:gd name="connsiteY56" fmla="*/ 151045 h 3328416"/>
                <a:gd name="connsiteX57" fmla="*/ 1964266 w 2694364"/>
                <a:gd name="connsiteY57" fmla="*/ 151045 h 3328416"/>
                <a:gd name="connsiteX58" fmla="*/ 1837266 w 2694364"/>
                <a:gd name="connsiteY58" fmla="*/ 176445 h 3328416"/>
                <a:gd name="connsiteX59" fmla="*/ 1695365 w 2694364"/>
                <a:gd name="connsiteY59" fmla="*/ 267885 h 3328416"/>
                <a:gd name="connsiteX60" fmla="*/ 1594781 w 2694364"/>
                <a:gd name="connsiteY60" fmla="*/ 300736 h 3328416"/>
                <a:gd name="connsiteX61" fmla="*/ 1465072 w 2694364"/>
                <a:gd name="connsiteY61" fmla="*/ 335618 h 3328416"/>
                <a:gd name="connsiteX62" fmla="*/ 1354666 w 2694364"/>
                <a:gd name="connsiteY62" fmla="*/ 498178 h 3328416"/>
                <a:gd name="connsiteX63" fmla="*/ 1248663 w 2694364"/>
                <a:gd name="connsiteY63" fmla="*/ 509693 h 3328416"/>
                <a:gd name="connsiteX64" fmla="*/ 1210733 w 2694364"/>
                <a:gd name="connsiteY64" fmla="*/ 608245 h 3328416"/>
                <a:gd name="connsiteX65" fmla="*/ 1134533 w 2694364"/>
                <a:gd name="connsiteY65" fmla="*/ 659045 h 3328416"/>
                <a:gd name="connsiteX66" fmla="*/ 940138 w 2694364"/>
                <a:gd name="connsiteY66" fmla="*/ 747436 h 3328416"/>
                <a:gd name="connsiteX67" fmla="*/ 917989 w 2694364"/>
                <a:gd name="connsiteY67" fmla="*/ 889865 h 3328416"/>
                <a:gd name="connsiteX68" fmla="*/ 914400 w 2694364"/>
                <a:gd name="connsiteY68" fmla="*/ 1167045 h 3328416"/>
                <a:gd name="connsiteX69" fmla="*/ 803993 w 2694364"/>
                <a:gd name="connsiteY69" fmla="*/ 1276435 h 3328416"/>
                <a:gd name="connsiteX70" fmla="*/ 887983 w 2694364"/>
                <a:gd name="connsiteY70" fmla="*/ 1466427 h 3328416"/>
                <a:gd name="connsiteX71" fmla="*/ 838199 w 2694364"/>
                <a:gd name="connsiteY71" fmla="*/ 1615778 h 3328416"/>
                <a:gd name="connsiteX72" fmla="*/ 795866 w 2694364"/>
                <a:gd name="connsiteY72" fmla="*/ 1691978 h 3328416"/>
                <a:gd name="connsiteX73" fmla="*/ 719666 w 2694364"/>
                <a:gd name="connsiteY73" fmla="*/ 1742778 h 3328416"/>
                <a:gd name="connsiteX74" fmla="*/ 614341 w 2694364"/>
                <a:gd name="connsiteY74" fmla="*/ 1698752 h 3328416"/>
                <a:gd name="connsiteX75" fmla="*/ 459276 w 2694364"/>
                <a:gd name="connsiteY75" fmla="*/ 1851786 h 3328416"/>
                <a:gd name="connsiteX76" fmla="*/ 527070 w 2694364"/>
                <a:gd name="connsiteY76" fmla="*/ 2094230 h 3328416"/>
                <a:gd name="connsiteX77" fmla="*/ 601133 w 2694364"/>
                <a:gd name="connsiteY77" fmla="*/ 2234861 h 3328416"/>
                <a:gd name="connsiteX78" fmla="*/ 983149 w 2694364"/>
                <a:gd name="connsiteY78" fmla="*/ 2063834 h 3328416"/>
                <a:gd name="connsiteX79" fmla="*/ 1193800 w 2694364"/>
                <a:gd name="connsiteY79" fmla="*/ 2191512 h 3328416"/>
                <a:gd name="connsiteX80" fmla="*/ 1244600 w 2694364"/>
                <a:gd name="connsiteY80" fmla="*/ 2174578 h 3328416"/>
                <a:gd name="connsiteX81" fmla="*/ 1319864 w 2694364"/>
                <a:gd name="connsiteY81" fmla="*/ 2291945 h 3328416"/>
                <a:gd name="connsiteX82" fmla="*/ 1276435 w 2694364"/>
                <a:gd name="connsiteY82" fmla="*/ 2421805 h 3328416"/>
                <a:gd name="connsiteX83" fmla="*/ 1134533 w 2694364"/>
                <a:gd name="connsiteY83" fmla="*/ 2445512 h 3328416"/>
                <a:gd name="connsiteX84" fmla="*/ 846666 w 2694364"/>
                <a:gd name="connsiteY84" fmla="*/ 2572512 h 3328416"/>
                <a:gd name="connsiteX85" fmla="*/ 787400 w 2694364"/>
                <a:gd name="connsiteY85" fmla="*/ 2580978 h 3328416"/>
                <a:gd name="connsiteX86" fmla="*/ 499533 w 2694364"/>
                <a:gd name="connsiteY86" fmla="*/ 2631778 h 3328416"/>
                <a:gd name="connsiteX87" fmla="*/ 397933 w 2694364"/>
                <a:gd name="connsiteY87" fmla="*/ 2648712 h 3328416"/>
                <a:gd name="connsiteX88" fmla="*/ 311234 w 2694364"/>
                <a:gd name="connsiteY88" fmla="*/ 2745570 h 3328416"/>
                <a:gd name="connsiteX89" fmla="*/ 137240 w 2694364"/>
                <a:gd name="connsiteY89" fmla="*/ 2962505 h 3328416"/>
                <a:gd name="connsiteX90" fmla="*/ 84666 w 2694364"/>
                <a:gd name="connsiteY90" fmla="*/ 3131312 h 3328416"/>
                <a:gd name="connsiteX91" fmla="*/ 0 w 2694364"/>
                <a:gd name="connsiteY91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744133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091266 w 2694364"/>
                <a:gd name="connsiteY43" fmla="*/ 1217845 h 3328416"/>
                <a:gd name="connsiteX44" fmla="*/ 2209800 w 2694364"/>
                <a:gd name="connsiteY44" fmla="*/ 1243245 h 3328416"/>
                <a:gd name="connsiteX45" fmla="*/ 2336800 w 2694364"/>
                <a:gd name="connsiteY45" fmla="*/ 1183978 h 3328416"/>
                <a:gd name="connsiteX46" fmla="*/ 2421466 w 2694364"/>
                <a:gd name="connsiteY46" fmla="*/ 1014645 h 3328416"/>
                <a:gd name="connsiteX47" fmla="*/ 2691720 w 2694364"/>
                <a:gd name="connsiteY47" fmla="*/ 706985 h 3328416"/>
                <a:gd name="connsiteX48" fmla="*/ 2668693 w 2694364"/>
                <a:gd name="connsiteY48" fmla="*/ 521885 h 3328416"/>
                <a:gd name="connsiteX49" fmla="*/ 2623312 w 2694364"/>
                <a:gd name="connsiteY49" fmla="*/ 445346 h 3328416"/>
                <a:gd name="connsiteX50" fmla="*/ 2218266 w 2694364"/>
                <a:gd name="connsiteY50" fmla="*/ 540512 h 3328416"/>
                <a:gd name="connsiteX51" fmla="*/ 2362200 w 2694364"/>
                <a:gd name="connsiteY51" fmla="*/ 447378 h 3328416"/>
                <a:gd name="connsiteX52" fmla="*/ 2374728 w 2694364"/>
                <a:gd name="connsiteY52" fmla="*/ 341225 h 3328416"/>
                <a:gd name="connsiteX53" fmla="*/ 2311400 w 2694364"/>
                <a:gd name="connsiteY53" fmla="*/ 345778 h 3328416"/>
                <a:gd name="connsiteX54" fmla="*/ 2393696 w 2694364"/>
                <a:gd name="connsiteY54" fmla="*/ 144610 h 3328416"/>
                <a:gd name="connsiteX55" fmla="*/ 2224701 w 2694364"/>
                <a:gd name="connsiteY55" fmla="*/ 0 h 3328416"/>
                <a:gd name="connsiteX56" fmla="*/ 2032000 w 2694364"/>
                <a:gd name="connsiteY56" fmla="*/ 151045 h 3328416"/>
                <a:gd name="connsiteX57" fmla="*/ 1964266 w 2694364"/>
                <a:gd name="connsiteY57" fmla="*/ 151045 h 3328416"/>
                <a:gd name="connsiteX58" fmla="*/ 1837266 w 2694364"/>
                <a:gd name="connsiteY58" fmla="*/ 176445 h 3328416"/>
                <a:gd name="connsiteX59" fmla="*/ 1695365 w 2694364"/>
                <a:gd name="connsiteY59" fmla="*/ 267885 h 3328416"/>
                <a:gd name="connsiteX60" fmla="*/ 1594781 w 2694364"/>
                <a:gd name="connsiteY60" fmla="*/ 300736 h 3328416"/>
                <a:gd name="connsiteX61" fmla="*/ 1465072 w 2694364"/>
                <a:gd name="connsiteY61" fmla="*/ 335618 h 3328416"/>
                <a:gd name="connsiteX62" fmla="*/ 1354666 w 2694364"/>
                <a:gd name="connsiteY62" fmla="*/ 498178 h 3328416"/>
                <a:gd name="connsiteX63" fmla="*/ 1248663 w 2694364"/>
                <a:gd name="connsiteY63" fmla="*/ 509693 h 3328416"/>
                <a:gd name="connsiteX64" fmla="*/ 1210733 w 2694364"/>
                <a:gd name="connsiteY64" fmla="*/ 608245 h 3328416"/>
                <a:gd name="connsiteX65" fmla="*/ 1134533 w 2694364"/>
                <a:gd name="connsiteY65" fmla="*/ 659045 h 3328416"/>
                <a:gd name="connsiteX66" fmla="*/ 940138 w 2694364"/>
                <a:gd name="connsiteY66" fmla="*/ 747436 h 3328416"/>
                <a:gd name="connsiteX67" fmla="*/ 917989 w 2694364"/>
                <a:gd name="connsiteY67" fmla="*/ 889865 h 3328416"/>
                <a:gd name="connsiteX68" fmla="*/ 914400 w 2694364"/>
                <a:gd name="connsiteY68" fmla="*/ 1167045 h 3328416"/>
                <a:gd name="connsiteX69" fmla="*/ 803993 w 2694364"/>
                <a:gd name="connsiteY69" fmla="*/ 1276435 h 3328416"/>
                <a:gd name="connsiteX70" fmla="*/ 887983 w 2694364"/>
                <a:gd name="connsiteY70" fmla="*/ 1466427 h 3328416"/>
                <a:gd name="connsiteX71" fmla="*/ 838199 w 2694364"/>
                <a:gd name="connsiteY71" fmla="*/ 1615778 h 3328416"/>
                <a:gd name="connsiteX72" fmla="*/ 795866 w 2694364"/>
                <a:gd name="connsiteY72" fmla="*/ 1691978 h 3328416"/>
                <a:gd name="connsiteX73" fmla="*/ 719666 w 2694364"/>
                <a:gd name="connsiteY73" fmla="*/ 1742778 h 3328416"/>
                <a:gd name="connsiteX74" fmla="*/ 614341 w 2694364"/>
                <a:gd name="connsiteY74" fmla="*/ 1698752 h 3328416"/>
                <a:gd name="connsiteX75" fmla="*/ 459276 w 2694364"/>
                <a:gd name="connsiteY75" fmla="*/ 1851786 h 3328416"/>
                <a:gd name="connsiteX76" fmla="*/ 527070 w 2694364"/>
                <a:gd name="connsiteY76" fmla="*/ 2094230 h 3328416"/>
                <a:gd name="connsiteX77" fmla="*/ 601133 w 2694364"/>
                <a:gd name="connsiteY77" fmla="*/ 2234861 h 3328416"/>
                <a:gd name="connsiteX78" fmla="*/ 983149 w 2694364"/>
                <a:gd name="connsiteY78" fmla="*/ 2063834 h 3328416"/>
                <a:gd name="connsiteX79" fmla="*/ 1193800 w 2694364"/>
                <a:gd name="connsiteY79" fmla="*/ 2191512 h 3328416"/>
                <a:gd name="connsiteX80" fmla="*/ 1244600 w 2694364"/>
                <a:gd name="connsiteY80" fmla="*/ 2174578 h 3328416"/>
                <a:gd name="connsiteX81" fmla="*/ 1319864 w 2694364"/>
                <a:gd name="connsiteY81" fmla="*/ 2291945 h 3328416"/>
                <a:gd name="connsiteX82" fmla="*/ 1276435 w 2694364"/>
                <a:gd name="connsiteY82" fmla="*/ 2421805 h 3328416"/>
                <a:gd name="connsiteX83" fmla="*/ 1134533 w 2694364"/>
                <a:gd name="connsiteY83" fmla="*/ 2445512 h 3328416"/>
                <a:gd name="connsiteX84" fmla="*/ 846666 w 2694364"/>
                <a:gd name="connsiteY84" fmla="*/ 2572512 h 3328416"/>
                <a:gd name="connsiteX85" fmla="*/ 787400 w 2694364"/>
                <a:gd name="connsiteY85" fmla="*/ 2580978 h 3328416"/>
                <a:gd name="connsiteX86" fmla="*/ 499533 w 2694364"/>
                <a:gd name="connsiteY86" fmla="*/ 2631778 h 3328416"/>
                <a:gd name="connsiteX87" fmla="*/ 397933 w 2694364"/>
                <a:gd name="connsiteY87" fmla="*/ 2648712 h 3328416"/>
                <a:gd name="connsiteX88" fmla="*/ 311234 w 2694364"/>
                <a:gd name="connsiteY88" fmla="*/ 2745570 h 3328416"/>
                <a:gd name="connsiteX89" fmla="*/ 137240 w 2694364"/>
                <a:gd name="connsiteY89" fmla="*/ 2962505 h 3328416"/>
                <a:gd name="connsiteX90" fmla="*/ 84666 w 2694364"/>
                <a:gd name="connsiteY90" fmla="*/ 3131312 h 3328416"/>
                <a:gd name="connsiteX91" fmla="*/ 0 w 2694364"/>
                <a:gd name="connsiteY91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744133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091266 w 2694364"/>
                <a:gd name="connsiteY43" fmla="*/ 1217845 h 3328416"/>
                <a:gd name="connsiteX44" fmla="*/ 2209800 w 2694364"/>
                <a:gd name="connsiteY44" fmla="*/ 1243245 h 3328416"/>
                <a:gd name="connsiteX45" fmla="*/ 2336800 w 2694364"/>
                <a:gd name="connsiteY45" fmla="*/ 1183978 h 3328416"/>
                <a:gd name="connsiteX46" fmla="*/ 2421466 w 2694364"/>
                <a:gd name="connsiteY46" fmla="*/ 1014645 h 3328416"/>
                <a:gd name="connsiteX47" fmla="*/ 2691720 w 2694364"/>
                <a:gd name="connsiteY47" fmla="*/ 706985 h 3328416"/>
                <a:gd name="connsiteX48" fmla="*/ 2668693 w 2694364"/>
                <a:gd name="connsiteY48" fmla="*/ 521885 h 3328416"/>
                <a:gd name="connsiteX49" fmla="*/ 2218266 w 2694364"/>
                <a:gd name="connsiteY49" fmla="*/ 540512 h 3328416"/>
                <a:gd name="connsiteX50" fmla="*/ 2362200 w 2694364"/>
                <a:gd name="connsiteY50" fmla="*/ 447378 h 3328416"/>
                <a:gd name="connsiteX51" fmla="*/ 2374728 w 2694364"/>
                <a:gd name="connsiteY51" fmla="*/ 341225 h 3328416"/>
                <a:gd name="connsiteX52" fmla="*/ 2311400 w 2694364"/>
                <a:gd name="connsiteY52" fmla="*/ 345778 h 3328416"/>
                <a:gd name="connsiteX53" fmla="*/ 2393696 w 2694364"/>
                <a:gd name="connsiteY53" fmla="*/ 144610 h 3328416"/>
                <a:gd name="connsiteX54" fmla="*/ 2224701 w 2694364"/>
                <a:gd name="connsiteY54" fmla="*/ 0 h 3328416"/>
                <a:gd name="connsiteX55" fmla="*/ 2032000 w 2694364"/>
                <a:gd name="connsiteY55" fmla="*/ 151045 h 3328416"/>
                <a:gd name="connsiteX56" fmla="*/ 1964266 w 2694364"/>
                <a:gd name="connsiteY56" fmla="*/ 151045 h 3328416"/>
                <a:gd name="connsiteX57" fmla="*/ 1837266 w 2694364"/>
                <a:gd name="connsiteY57" fmla="*/ 176445 h 3328416"/>
                <a:gd name="connsiteX58" fmla="*/ 1695365 w 2694364"/>
                <a:gd name="connsiteY58" fmla="*/ 267885 h 3328416"/>
                <a:gd name="connsiteX59" fmla="*/ 1594781 w 2694364"/>
                <a:gd name="connsiteY59" fmla="*/ 300736 h 3328416"/>
                <a:gd name="connsiteX60" fmla="*/ 1465072 w 2694364"/>
                <a:gd name="connsiteY60" fmla="*/ 335618 h 3328416"/>
                <a:gd name="connsiteX61" fmla="*/ 1354666 w 2694364"/>
                <a:gd name="connsiteY61" fmla="*/ 498178 h 3328416"/>
                <a:gd name="connsiteX62" fmla="*/ 1248663 w 2694364"/>
                <a:gd name="connsiteY62" fmla="*/ 509693 h 3328416"/>
                <a:gd name="connsiteX63" fmla="*/ 1210733 w 2694364"/>
                <a:gd name="connsiteY63" fmla="*/ 608245 h 3328416"/>
                <a:gd name="connsiteX64" fmla="*/ 1134533 w 2694364"/>
                <a:gd name="connsiteY64" fmla="*/ 659045 h 3328416"/>
                <a:gd name="connsiteX65" fmla="*/ 940138 w 2694364"/>
                <a:gd name="connsiteY65" fmla="*/ 747436 h 3328416"/>
                <a:gd name="connsiteX66" fmla="*/ 917989 w 2694364"/>
                <a:gd name="connsiteY66" fmla="*/ 889865 h 3328416"/>
                <a:gd name="connsiteX67" fmla="*/ 914400 w 2694364"/>
                <a:gd name="connsiteY67" fmla="*/ 1167045 h 3328416"/>
                <a:gd name="connsiteX68" fmla="*/ 803993 w 2694364"/>
                <a:gd name="connsiteY68" fmla="*/ 1276435 h 3328416"/>
                <a:gd name="connsiteX69" fmla="*/ 887983 w 2694364"/>
                <a:gd name="connsiteY69" fmla="*/ 1466427 h 3328416"/>
                <a:gd name="connsiteX70" fmla="*/ 838199 w 2694364"/>
                <a:gd name="connsiteY70" fmla="*/ 1615778 h 3328416"/>
                <a:gd name="connsiteX71" fmla="*/ 795866 w 2694364"/>
                <a:gd name="connsiteY71" fmla="*/ 1691978 h 3328416"/>
                <a:gd name="connsiteX72" fmla="*/ 719666 w 2694364"/>
                <a:gd name="connsiteY72" fmla="*/ 1742778 h 3328416"/>
                <a:gd name="connsiteX73" fmla="*/ 614341 w 2694364"/>
                <a:gd name="connsiteY73" fmla="*/ 1698752 h 3328416"/>
                <a:gd name="connsiteX74" fmla="*/ 459276 w 2694364"/>
                <a:gd name="connsiteY74" fmla="*/ 1851786 h 3328416"/>
                <a:gd name="connsiteX75" fmla="*/ 527070 w 2694364"/>
                <a:gd name="connsiteY75" fmla="*/ 2094230 h 3328416"/>
                <a:gd name="connsiteX76" fmla="*/ 601133 w 2694364"/>
                <a:gd name="connsiteY76" fmla="*/ 2234861 h 3328416"/>
                <a:gd name="connsiteX77" fmla="*/ 983149 w 2694364"/>
                <a:gd name="connsiteY77" fmla="*/ 2063834 h 3328416"/>
                <a:gd name="connsiteX78" fmla="*/ 1193800 w 2694364"/>
                <a:gd name="connsiteY78" fmla="*/ 2191512 h 3328416"/>
                <a:gd name="connsiteX79" fmla="*/ 1244600 w 2694364"/>
                <a:gd name="connsiteY79" fmla="*/ 2174578 h 3328416"/>
                <a:gd name="connsiteX80" fmla="*/ 1319864 w 2694364"/>
                <a:gd name="connsiteY80" fmla="*/ 2291945 h 3328416"/>
                <a:gd name="connsiteX81" fmla="*/ 1276435 w 2694364"/>
                <a:gd name="connsiteY81" fmla="*/ 2421805 h 3328416"/>
                <a:gd name="connsiteX82" fmla="*/ 1134533 w 2694364"/>
                <a:gd name="connsiteY82" fmla="*/ 2445512 h 3328416"/>
                <a:gd name="connsiteX83" fmla="*/ 846666 w 2694364"/>
                <a:gd name="connsiteY83" fmla="*/ 2572512 h 3328416"/>
                <a:gd name="connsiteX84" fmla="*/ 787400 w 2694364"/>
                <a:gd name="connsiteY84" fmla="*/ 2580978 h 3328416"/>
                <a:gd name="connsiteX85" fmla="*/ 499533 w 2694364"/>
                <a:gd name="connsiteY85" fmla="*/ 2631778 h 3328416"/>
                <a:gd name="connsiteX86" fmla="*/ 397933 w 2694364"/>
                <a:gd name="connsiteY86" fmla="*/ 2648712 h 3328416"/>
                <a:gd name="connsiteX87" fmla="*/ 311234 w 2694364"/>
                <a:gd name="connsiteY87" fmla="*/ 2745570 h 3328416"/>
                <a:gd name="connsiteX88" fmla="*/ 137240 w 2694364"/>
                <a:gd name="connsiteY88" fmla="*/ 2962505 h 3328416"/>
                <a:gd name="connsiteX89" fmla="*/ 84666 w 2694364"/>
                <a:gd name="connsiteY89" fmla="*/ 3131312 h 3328416"/>
                <a:gd name="connsiteX90" fmla="*/ 0 w 2694364"/>
                <a:gd name="connsiteY90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744133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091266 w 2694364"/>
                <a:gd name="connsiteY43" fmla="*/ 1217845 h 3328416"/>
                <a:gd name="connsiteX44" fmla="*/ 2209800 w 2694364"/>
                <a:gd name="connsiteY44" fmla="*/ 1243245 h 3328416"/>
                <a:gd name="connsiteX45" fmla="*/ 2336800 w 2694364"/>
                <a:gd name="connsiteY45" fmla="*/ 1183978 h 3328416"/>
                <a:gd name="connsiteX46" fmla="*/ 2421466 w 2694364"/>
                <a:gd name="connsiteY46" fmla="*/ 1014645 h 3328416"/>
                <a:gd name="connsiteX47" fmla="*/ 2691720 w 2694364"/>
                <a:gd name="connsiteY47" fmla="*/ 706985 h 3328416"/>
                <a:gd name="connsiteX48" fmla="*/ 2668693 w 2694364"/>
                <a:gd name="connsiteY48" fmla="*/ 521885 h 3328416"/>
                <a:gd name="connsiteX49" fmla="*/ 2362200 w 2694364"/>
                <a:gd name="connsiteY49" fmla="*/ 447378 h 3328416"/>
                <a:gd name="connsiteX50" fmla="*/ 2374728 w 2694364"/>
                <a:gd name="connsiteY50" fmla="*/ 341225 h 3328416"/>
                <a:gd name="connsiteX51" fmla="*/ 2311400 w 2694364"/>
                <a:gd name="connsiteY51" fmla="*/ 345778 h 3328416"/>
                <a:gd name="connsiteX52" fmla="*/ 2393696 w 2694364"/>
                <a:gd name="connsiteY52" fmla="*/ 144610 h 3328416"/>
                <a:gd name="connsiteX53" fmla="*/ 2224701 w 2694364"/>
                <a:gd name="connsiteY53" fmla="*/ 0 h 3328416"/>
                <a:gd name="connsiteX54" fmla="*/ 2032000 w 2694364"/>
                <a:gd name="connsiteY54" fmla="*/ 151045 h 3328416"/>
                <a:gd name="connsiteX55" fmla="*/ 1964266 w 2694364"/>
                <a:gd name="connsiteY55" fmla="*/ 151045 h 3328416"/>
                <a:gd name="connsiteX56" fmla="*/ 1837266 w 2694364"/>
                <a:gd name="connsiteY56" fmla="*/ 176445 h 3328416"/>
                <a:gd name="connsiteX57" fmla="*/ 1695365 w 2694364"/>
                <a:gd name="connsiteY57" fmla="*/ 267885 h 3328416"/>
                <a:gd name="connsiteX58" fmla="*/ 1594781 w 2694364"/>
                <a:gd name="connsiteY58" fmla="*/ 300736 h 3328416"/>
                <a:gd name="connsiteX59" fmla="*/ 1465072 w 2694364"/>
                <a:gd name="connsiteY59" fmla="*/ 335618 h 3328416"/>
                <a:gd name="connsiteX60" fmla="*/ 1354666 w 2694364"/>
                <a:gd name="connsiteY60" fmla="*/ 498178 h 3328416"/>
                <a:gd name="connsiteX61" fmla="*/ 1248663 w 2694364"/>
                <a:gd name="connsiteY61" fmla="*/ 509693 h 3328416"/>
                <a:gd name="connsiteX62" fmla="*/ 1210733 w 2694364"/>
                <a:gd name="connsiteY62" fmla="*/ 608245 h 3328416"/>
                <a:gd name="connsiteX63" fmla="*/ 1134533 w 2694364"/>
                <a:gd name="connsiteY63" fmla="*/ 659045 h 3328416"/>
                <a:gd name="connsiteX64" fmla="*/ 940138 w 2694364"/>
                <a:gd name="connsiteY64" fmla="*/ 747436 h 3328416"/>
                <a:gd name="connsiteX65" fmla="*/ 917989 w 2694364"/>
                <a:gd name="connsiteY65" fmla="*/ 889865 h 3328416"/>
                <a:gd name="connsiteX66" fmla="*/ 914400 w 2694364"/>
                <a:gd name="connsiteY66" fmla="*/ 1167045 h 3328416"/>
                <a:gd name="connsiteX67" fmla="*/ 803993 w 2694364"/>
                <a:gd name="connsiteY67" fmla="*/ 1276435 h 3328416"/>
                <a:gd name="connsiteX68" fmla="*/ 887983 w 2694364"/>
                <a:gd name="connsiteY68" fmla="*/ 1466427 h 3328416"/>
                <a:gd name="connsiteX69" fmla="*/ 838199 w 2694364"/>
                <a:gd name="connsiteY69" fmla="*/ 1615778 h 3328416"/>
                <a:gd name="connsiteX70" fmla="*/ 795866 w 2694364"/>
                <a:gd name="connsiteY70" fmla="*/ 1691978 h 3328416"/>
                <a:gd name="connsiteX71" fmla="*/ 719666 w 2694364"/>
                <a:gd name="connsiteY71" fmla="*/ 1742778 h 3328416"/>
                <a:gd name="connsiteX72" fmla="*/ 614341 w 2694364"/>
                <a:gd name="connsiteY72" fmla="*/ 1698752 h 3328416"/>
                <a:gd name="connsiteX73" fmla="*/ 459276 w 2694364"/>
                <a:gd name="connsiteY73" fmla="*/ 1851786 h 3328416"/>
                <a:gd name="connsiteX74" fmla="*/ 527070 w 2694364"/>
                <a:gd name="connsiteY74" fmla="*/ 2094230 h 3328416"/>
                <a:gd name="connsiteX75" fmla="*/ 601133 w 2694364"/>
                <a:gd name="connsiteY75" fmla="*/ 2234861 h 3328416"/>
                <a:gd name="connsiteX76" fmla="*/ 983149 w 2694364"/>
                <a:gd name="connsiteY76" fmla="*/ 2063834 h 3328416"/>
                <a:gd name="connsiteX77" fmla="*/ 1193800 w 2694364"/>
                <a:gd name="connsiteY77" fmla="*/ 2191512 h 3328416"/>
                <a:gd name="connsiteX78" fmla="*/ 1244600 w 2694364"/>
                <a:gd name="connsiteY78" fmla="*/ 2174578 h 3328416"/>
                <a:gd name="connsiteX79" fmla="*/ 1319864 w 2694364"/>
                <a:gd name="connsiteY79" fmla="*/ 2291945 h 3328416"/>
                <a:gd name="connsiteX80" fmla="*/ 1276435 w 2694364"/>
                <a:gd name="connsiteY80" fmla="*/ 2421805 h 3328416"/>
                <a:gd name="connsiteX81" fmla="*/ 1134533 w 2694364"/>
                <a:gd name="connsiteY81" fmla="*/ 2445512 h 3328416"/>
                <a:gd name="connsiteX82" fmla="*/ 846666 w 2694364"/>
                <a:gd name="connsiteY82" fmla="*/ 2572512 h 3328416"/>
                <a:gd name="connsiteX83" fmla="*/ 787400 w 2694364"/>
                <a:gd name="connsiteY83" fmla="*/ 2580978 h 3328416"/>
                <a:gd name="connsiteX84" fmla="*/ 499533 w 2694364"/>
                <a:gd name="connsiteY84" fmla="*/ 2631778 h 3328416"/>
                <a:gd name="connsiteX85" fmla="*/ 397933 w 2694364"/>
                <a:gd name="connsiteY85" fmla="*/ 2648712 h 3328416"/>
                <a:gd name="connsiteX86" fmla="*/ 311234 w 2694364"/>
                <a:gd name="connsiteY86" fmla="*/ 2745570 h 3328416"/>
                <a:gd name="connsiteX87" fmla="*/ 137240 w 2694364"/>
                <a:gd name="connsiteY87" fmla="*/ 2962505 h 3328416"/>
                <a:gd name="connsiteX88" fmla="*/ 84666 w 2694364"/>
                <a:gd name="connsiteY88" fmla="*/ 3131312 h 3328416"/>
                <a:gd name="connsiteX89" fmla="*/ 0 w 2694364"/>
                <a:gd name="connsiteY89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744133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091266 w 2694364"/>
                <a:gd name="connsiteY43" fmla="*/ 1217845 h 3328416"/>
                <a:gd name="connsiteX44" fmla="*/ 2209800 w 2694364"/>
                <a:gd name="connsiteY44" fmla="*/ 1243245 h 3328416"/>
                <a:gd name="connsiteX45" fmla="*/ 2336800 w 2694364"/>
                <a:gd name="connsiteY45" fmla="*/ 1183978 h 3328416"/>
                <a:gd name="connsiteX46" fmla="*/ 2421466 w 2694364"/>
                <a:gd name="connsiteY46" fmla="*/ 1014645 h 3328416"/>
                <a:gd name="connsiteX47" fmla="*/ 2691720 w 2694364"/>
                <a:gd name="connsiteY47" fmla="*/ 706985 h 3328416"/>
                <a:gd name="connsiteX48" fmla="*/ 2668693 w 2694364"/>
                <a:gd name="connsiteY48" fmla="*/ 521885 h 3328416"/>
                <a:gd name="connsiteX49" fmla="*/ 2374728 w 2694364"/>
                <a:gd name="connsiteY49" fmla="*/ 341225 h 3328416"/>
                <a:gd name="connsiteX50" fmla="*/ 2311400 w 2694364"/>
                <a:gd name="connsiteY50" fmla="*/ 345778 h 3328416"/>
                <a:gd name="connsiteX51" fmla="*/ 2393696 w 2694364"/>
                <a:gd name="connsiteY51" fmla="*/ 144610 h 3328416"/>
                <a:gd name="connsiteX52" fmla="*/ 2224701 w 2694364"/>
                <a:gd name="connsiteY52" fmla="*/ 0 h 3328416"/>
                <a:gd name="connsiteX53" fmla="*/ 2032000 w 2694364"/>
                <a:gd name="connsiteY53" fmla="*/ 151045 h 3328416"/>
                <a:gd name="connsiteX54" fmla="*/ 1964266 w 2694364"/>
                <a:gd name="connsiteY54" fmla="*/ 151045 h 3328416"/>
                <a:gd name="connsiteX55" fmla="*/ 1837266 w 2694364"/>
                <a:gd name="connsiteY55" fmla="*/ 176445 h 3328416"/>
                <a:gd name="connsiteX56" fmla="*/ 1695365 w 2694364"/>
                <a:gd name="connsiteY56" fmla="*/ 267885 h 3328416"/>
                <a:gd name="connsiteX57" fmla="*/ 1594781 w 2694364"/>
                <a:gd name="connsiteY57" fmla="*/ 300736 h 3328416"/>
                <a:gd name="connsiteX58" fmla="*/ 1465072 w 2694364"/>
                <a:gd name="connsiteY58" fmla="*/ 335618 h 3328416"/>
                <a:gd name="connsiteX59" fmla="*/ 1354666 w 2694364"/>
                <a:gd name="connsiteY59" fmla="*/ 498178 h 3328416"/>
                <a:gd name="connsiteX60" fmla="*/ 1248663 w 2694364"/>
                <a:gd name="connsiteY60" fmla="*/ 509693 h 3328416"/>
                <a:gd name="connsiteX61" fmla="*/ 1210733 w 2694364"/>
                <a:gd name="connsiteY61" fmla="*/ 608245 h 3328416"/>
                <a:gd name="connsiteX62" fmla="*/ 1134533 w 2694364"/>
                <a:gd name="connsiteY62" fmla="*/ 659045 h 3328416"/>
                <a:gd name="connsiteX63" fmla="*/ 940138 w 2694364"/>
                <a:gd name="connsiteY63" fmla="*/ 747436 h 3328416"/>
                <a:gd name="connsiteX64" fmla="*/ 917989 w 2694364"/>
                <a:gd name="connsiteY64" fmla="*/ 889865 h 3328416"/>
                <a:gd name="connsiteX65" fmla="*/ 914400 w 2694364"/>
                <a:gd name="connsiteY65" fmla="*/ 1167045 h 3328416"/>
                <a:gd name="connsiteX66" fmla="*/ 803993 w 2694364"/>
                <a:gd name="connsiteY66" fmla="*/ 1276435 h 3328416"/>
                <a:gd name="connsiteX67" fmla="*/ 887983 w 2694364"/>
                <a:gd name="connsiteY67" fmla="*/ 1466427 h 3328416"/>
                <a:gd name="connsiteX68" fmla="*/ 838199 w 2694364"/>
                <a:gd name="connsiteY68" fmla="*/ 1615778 h 3328416"/>
                <a:gd name="connsiteX69" fmla="*/ 795866 w 2694364"/>
                <a:gd name="connsiteY69" fmla="*/ 1691978 h 3328416"/>
                <a:gd name="connsiteX70" fmla="*/ 719666 w 2694364"/>
                <a:gd name="connsiteY70" fmla="*/ 1742778 h 3328416"/>
                <a:gd name="connsiteX71" fmla="*/ 614341 w 2694364"/>
                <a:gd name="connsiteY71" fmla="*/ 1698752 h 3328416"/>
                <a:gd name="connsiteX72" fmla="*/ 459276 w 2694364"/>
                <a:gd name="connsiteY72" fmla="*/ 1851786 h 3328416"/>
                <a:gd name="connsiteX73" fmla="*/ 527070 w 2694364"/>
                <a:gd name="connsiteY73" fmla="*/ 2094230 h 3328416"/>
                <a:gd name="connsiteX74" fmla="*/ 601133 w 2694364"/>
                <a:gd name="connsiteY74" fmla="*/ 2234861 h 3328416"/>
                <a:gd name="connsiteX75" fmla="*/ 983149 w 2694364"/>
                <a:gd name="connsiteY75" fmla="*/ 2063834 h 3328416"/>
                <a:gd name="connsiteX76" fmla="*/ 1193800 w 2694364"/>
                <a:gd name="connsiteY76" fmla="*/ 2191512 h 3328416"/>
                <a:gd name="connsiteX77" fmla="*/ 1244600 w 2694364"/>
                <a:gd name="connsiteY77" fmla="*/ 2174578 h 3328416"/>
                <a:gd name="connsiteX78" fmla="*/ 1319864 w 2694364"/>
                <a:gd name="connsiteY78" fmla="*/ 2291945 h 3328416"/>
                <a:gd name="connsiteX79" fmla="*/ 1276435 w 2694364"/>
                <a:gd name="connsiteY79" fmla="*/ 2421805 h 3328416"/>
                <a:gd name="connsiteX80" fmla="*/ 1134533 w 2694364"/>
                <a:gd name="connsiteY80" fmla="*/ 2445512 h 3328416"/>
                <a:gd name="connsiteX81" fmla="*/ 846666 w 2694364"/>
                <a:gd name="connsiteY81" fmla="*/ 2572512 h 3328416"/>
                <a:gd name="connsiteX82" fmla="*/ 787400 w 2694364"/>
                <a:gd name="connsiteY82" fmla="*/ 2580978 h 3328416"/>
                <a:gd name="connsiteX83" fmla="*/ 499533 w 2694364"/>
                <a:gd name="connsiteY83" fmla="*/ 2631778 h 3328416"/>
                <a:gd name="connsiteX84" fmla="*/ 397933 w 2694364"/>
                <a:gd name="connsiteY84" fmla="*/ 2648712 h 3328416"/>
                <a:gd name="connsiteX85" fmla="*/ 311234 w 2694364"/>
                <a:gd name="connsiteY85" fmla="*/ 2745570 h 3328416"/>
                <a:gd name="connsiteX86" fmla="*/ 137240 w 2694364"/>
                <a:gd name="connsiteY86" fmla="*/ 2962505 h 3328416"/>
                <a:gd name="connsiteX87" fmla="*/ 84666 w 2694364"/>
                <a:gd name="connsiteY87" fmla="*/ 3131312 h 3328416"/>
                <a:gd name="connsiteX88" fmla="*/ 0 w 2694364"/>
                <a:gd name="connsiteY88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744133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091266 w 2694364"/>
                <a:gd name="connsiteY43" fmla="*/ 1217845 h 3328416"/>
                <a:gd name="connsiteX44" fmla="*/ 2209800 w 2694364"/>
                <a:gd name="connsiteY44" fmla="*/ 1243245 h 3328416"/>
                <a:gd name="connsiteX45" fmla="*/ 2336800 w 2694364"/>
                <a:gd name="connsiteY45" fmla="*/ 1183978 h 3328416"/>
                <a:gd name="connsiteX46" fmla="*/ 2421466 w 2694364"/>
                <a:gd name="connsiteY46" fmla="*/ 1014645 h 3328416"/>
                <a:gd name="connsiteX47" fmla="*/ 2691720 w 2694364"/>
                <a:gd name="connsiteY47" fmla="*/ 706985 h 3328416"/>
                <a:gd name="connsiteX48" fmla="*/ 2668693 w 2694364"/>
                <a:gd name="connsiteY48" fmla="*/ 521885 h 3328416"/>
                <a:gd name="connsiteX49" fmla="*/ 2374728 w 2694364"/>
                <a:gd name="connsiteY49" fmla="*/ 341225 h 3328416"/>
                <a:gd name="connsiteX50" fmla="*/ 2393696 w 2694364"/>
                <a:gd name="connsiteY50" fmla="*/ 144610 h 3328416"/>
                <a:gd name="connsiteX51" fmla="*/ 2224701 w 2694364"/>
                <a:gd name="connsiteY51" fmla="*/ 0 h 3328416"/>
                <a:gd name="connsiteX52" fmla="*/ 2032000 w 2694364"/>
                <a:gd name="connsiteY52" fmla="*/ 151045 h 3328416"/>
                <a:gd name="connsiteX53" fmla="*/ 1964266 w 2694364"/>
                <a:gd name="connsiteY53" fmla="*/ 151045 h 3328416"/>
                <a:gd name="connsiteX54" fmla="*/ 1837266 w 2694364"/>
                <a:gd name="connsiteY54" fmla="*/ 176445 h 3328416"/>
                <a:gd name="connsiteX55" fmla="*/ 1695365 w 2694364"/>
                <a:gd name="connsiteY55" fmla="*/ 267885 h 3328416"/>
                <a:gd name="connsiteX56" fmla="*/ 1594781 w 2694364"/>
                <a:gd name="connsiteY56" fmla="*/ 300736 h 3328416"/>
                <a:gd name="connsiteX57" fmla="*/ 1465072 w 2694364"/>
                <a:gd name="connsiteY57" fmla="*/ 335618 h 3328416"/>
                <a:gd name="connsiteX58" fmla="*/ 1354666 w 2694364"/>
                <a:gd name="connsiteY58" fmla="*/ 498178 h 3328416"/>
                <a:gd name="connsiteX59" fmla="*/ 1248663 w 2694364"/>
                <a:gd name="connsiteY59" fmla="*/ 509693 h 3328416"/>
                <a:gd name="connsiteX60" fmla="*/ 1210733 w 2694364"/>
                <a:gd name="connsiteY60" fmla="*/ 608245 h 3328416"/>
                <a:gd name="connsiteX61" fmla="*/ 1134533 w 2694364"/>
                <a:gd name="connsiteY61" fmla="*/ 659045 h 3328416"/>
                <a:gd name="connsiteX62" fmla="*/ 940138 w 2694364"/>
                <a:gd name="connsiteY62" fmla="*/ 747436 h 3328416"/>
                <a:gd name="connsiteX63" fmla="*/ 917989 w 2694364"/>
                <a:gd name="connsiteY63" fmla="*/ 889865 h 3328416"/>
                <a:gd name="connsiteX64" fmla="*/ 914400 w 2694364"/>
                <a:gd name="connsiteY64" fmla="*/ 1167045 h 3328416"/>
                <a:gd name="connsiteX65" fmla="*/ 803993 w 2694364"/>
                <a:gd name="connsiteY65" fmla="*/ 1276435 h 3328416"/>
                <a:gd name="connsiteX66" fmla="*/ 887983 w 2694364"/>
                <a:gd name="connsiteY66" fmla="*/ 1466427 h 3328416"/>
                <a:gd name="connsiteX67" fmla="*/ 838199 w 2694364"/>
                <a:gd name="connsiteY67" fmla="*/ 1615778 h 3328416"/>
                <a:gd name="connsiteX68" fmla="*/ 795866 w 2694364"/>
                <a:gd name="connsiteY68" fmla="*/ 1691978 h 3328416"/>
                <a:gd name="connsiteX69" fmla="*/ 719666 w 2694364"/>
                <a:gd name="connsiteY69" fmla="*/ 1742778 h 3328416"/>
                <a:gd name="connsiteX70" fmla="*/ 614341 w 2694364"/>
                <a:gd name="connsiteY70" fmla="*/ 1698752 h 3328416"/>
                <a:gd name="connsiteX71" fmla="*/ 459276 w 2694364"/>
                <a:gd name="connsiteY71" fmla="*/ 1851786 h 3328416"/>
                <a:gd name="connsiteX72" fmla="*/ 527070 w 2694364"/>
                <a:gd name="connsiteY72" fmla="*/ 2094230 h 3328416"/>
                <a:gd name="connsiteX73" fmla="*/ 601133 w 2694364"/>
                <a:gd name="connsiteY73" fmla="*/ 2234861 h 3328416"/>
                <a:gd name="connsiteX74" fmla="*/ 983149 w 2694364"/>
                <a:gd name="connsiteY74" fmla="*/ 2063834 h 3328416"/>
                <a:gd name="connsiteX75" fmla="*/ 1193800 w 2694364"/>
                <a:gd name="connsiteY75" fmla="*/ 2191512 h 3328416"/>
                <a:gd name="connsiteX76" fmla="*/ 1244600 w 2694364"/>
                <a:gd name="connsiteY76" fmla="*/ 2174578 h 3328416"/>
                <a:gd name="connsiteX77" fmla="*/ 1319864 w 2694364"/>
                <a:gd name="connsiteY77" fmla="*/ 2291945 h 3328416"/>
                <a:gd name="connsiteX78" fmla="*/ 1276435 w 2694364"/>
                <a:gd name="connsiteY78" fmla="*/ 2421805 h 3328416"/>
                <a:gd name="connsiteX79" fmla="*/ 1134533 w 2694364"/>
                <a:gd name="connsiteY79" fmla="*/ 2445512 h 3328416"/>
                <a:gd name="connsiteX80" fmla="*/ 846666 w 2694364"/>
                <a:gd name="connsiteY80" fmla="*/ 2572512 h 3328416"/>
                <a:gd name="connsiteX81" fmla="*/ 787400 w 2694364"/>
                <a:gd name="connsiteY81" fmla="*/ 2580978 h 3328416"/>
                <a:gd name="connsiteX82" fmla="*/ 499533 w 2694364"/>
                <a:gd name="connsiteY82" fmla="*/ 2631778 h 3328416"/>
                <a:gd name="connsiteX83" fmla="*/ 397933 w 2694364"/>
                <a:gd name="connsiteY83" fmla="*/ 2648712 h 3328416"/>
                <a:gd name="connsiteX84" fmla="*/ 311234 w 2694364"/>
                <a:gd name="connsiteY84" fmla="*/ 2745570 h 3328416"/>
                <a:gd name="connsiteX85" fmla="*/ 137240 w 2694364"/>
                <a:gd name="connsiteY85" fmla="*/ 2962505 h 3328416"/>
                <a:gd name="connsiteX86" fmla="*/ 84666 w 2694364"/>
                <a:gd name="connsiteY86" fmla="*/ 3131312 h 3328416"/>
                <a:gd name="connsiteX87" fmla="*/ 0 w 2694364"/>
                <a:gd name="connsiteY87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744133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091266 w 2694364"/>
                <a:gd name="connsiteY43" fmla="*/ 1217845 h 3328416"/>
                <a:gd name="connsiteX44" fmla="*/ 2209800 w 2694364"/>
                <a:gd name="connsiteY44" fmla="*/ 1243245 h 3328416"/>
                <a:gd name="connsiteX45" fmla="*/ 2421466 w 2694364"/>
                <a:gd name="connsiteY45" fmla="*/ 1014645 h 3328416"/>
                <a:gd name="connsiteX46" fmla="*/ 2691720 w 2694364"/>
                <a:gd name="connsiteY46" fmla="*/ 706985 h 3328416"/>
                <a:gd name="connsiteX47" fmla="*/ 2668693 w 2694364"/>
                <a:gd name="connsiteY47" fmla="*/ 521885 h 3328416"/>
                <a:gd name="connsiteX48" fmla="*/ 2374728 w 2694364"/>
                <a:gd name="connsiteY48" fmla="*/ 341225 h 3328416"/>
                <a:gd name="connsiteX49" fmla="*/ 2393696 w 2694364"/>
                <a:gd name="connsiteY49" fmla="*/ 144610 h 3328416"/>
                <a:gd name="connsiteX50" fmla="*/ 2224701 w 2694364"/>
                <a:gd name="connsiteY50" fmla="*/ 0 h 3328416"/>
                <a:gd name="connsiteX51" fmla="*/ 2032000 w 2694364"/>
                <a:gd name="connsiteY51" fmla="*/ 151045 h 3328416"/>
                <a:gd name="connsiteX52" fmla="*/ 1964266 w 2694364"/>
                <a:gd name="connsiteY52" fmla="*/ 151045 h 3328416"/>
                <a:gd name="connsiteX53" fmla="*/ 1837266 w 2694364"/>
                <a:gd name="connsiteY53" fmla="*/ 176445 h 3328416"/>
                <a:gd name="connsiteX54" fmla="*/ 1695365 w 2694364"/>
                <a:gd name="connsiteY54" fmla="*/ 267885 h 3328416"/>
                <a:gd name="connsiteX55" fmla="*/ 1594781 w 2694364"/>
                <a:gd name="connsiteY55" fmla="*/ 300736 h 3328416"/>
                <a:gd name="connsiteX56" fmla="*/ 1465072 w 2694364"/>
                <a:gd name="connsiteY56" fmla="*/ 335618 h 3328416"/>
                <a:gd name="connsiteX57" fmla="*/ 1354666 w 2694364"/>
                <a:gd name="connsiteY57" fmla="*/ 498178 h 3328416"/>
                <a:gd name="connsiteX58" fmla="*/ 1248663 w 2694364"/>
                <a:gd name="connsiteY58" fmla="*/ 509693 h 3328416"/>
                <a:gd name="connsiteX59" fmla="*/ 1210733 w 2694364"/>
                <a:gd name="connsiteY59" fmla="*/ 608245 h 3328416"/>
                <a:gd name="connsiteX60" fmla="*/ 1134533 w 2694364"/>
                <a:gd name="connsiteY60" fmla="*/ 659045 h 3328416"/>
                <a:gd name="connsiteX61" fmla="*/ 940138 w 2694364"/>
                <a:gd name="connsiteY61" fmla="*/ 747436 h 3328416"/>
                <a:gd name="connsiteX62" fmla="*/ 917989 w 2694364"/>
                <a:gd name="connsiteY62" fmla="*/ 889865 h 3328416"/>
                <a:gd name="connsiteX63" fmla="*/ 914400 w 2694364"/>
                <a:gd name="connsiteY63" fmla="*/ 1167045 h 3328416"/>
                <a:gd name="connsiteX64" fmla="*/ 803993 w 2694364"/>
                <a:gd name="connsiteY64" fmla="*/ 1276435 h 3328416"/>
                <a:gd name="connsiteX65" fmla="*/ 887983 w 2694364"/>
                <a:gd name="connsiteY65" fmla="*/ 1466427 h 3328416"/>
                <a:gd name="connsiteX66" fmla="*/ 838199 w 2694364"/>
                <a:gd name="connsiteY66" fmla="*/ 1615778 h 3328416"/>
                <a:gd name="connsiteX67" fmla="*/ 795866 w 2694364"/>
                <a:gd name="connsiteY67" fmla="*/ 1691978 h 3328416"/>
                <a:gd name="connsiteX68" fmla="*/ 719666 w 2694364"/>
                <a:gd name="connsiteY68" fmla="*/ 1742778 h 3328416"/>
                <a:gd name="connsiteX69" fmla="*/ 614341 w 2694364"/>
                <a:gd name="connsiteY69" fmla="*/ 1698752 h 3328416"/>
                <a:gd name="connsiteX70" fmla="*/ 459276 w 2694364"/>
                <a:gd name="connsiteY70" fmla="*/ 1851786 h 3328416"/>
                <a:gd name="connsiteX71" fmla="*/ 527070 w 2694364"/>
                <a:gd name="connsiteY71" fmla="*/ 2094230 h 3328416"/>
                <a:gd name="connsiteX72" fmla="*/ 601133 w 2694364"/>
                <a:gd name="connsiteY72" fmla="*/ 2234861 h 3328416"/>
                <a:gd name="connsiteX73" fmla="*/ 983149 w 2694364"/>
                <a:gd name="connsiteY73" fmla="*/ 2063834 h 3328416"/>
                <a:gd name="connsiteX74" fmla="*/ 1193800 w 2694364"/>
                <a:gd name="connsiteY74" fmla="*/ 2191512 h 3328416"/>
                <a:gd name="connsiteX75" fmla="*/ 1244600 w 2694364"/>
                <a:gd name="connsiteY75" fmla="*/ 2174578 h 3328416"/>
                <a:gd name="connsiteX76" fmla="*/ 1319864 w 2694364"/>
                <a:gd name="connsiteY76" fmla="*/ 2291945 h 3328416"/>
                <a:gd name="connsiteX77" fmla="*/ 1276435 w 2694364"/>
                <a:gd name="connsiteY77" fmla="*/ 2421805 h 3328416"/>
                <a:gd name="connsiteX78" fmla="*/ 1134533 w 2694364"/>
                <a:gd name="connsiteY78" fmla="*/ 2445512 h 3328416"/>
                <a:gd name="connsiteX79" fmla="*/ 846666 w 2694364"/>
                <a:gd name="connsiteY79" fmla="*/ 2572512 h 3328416"/>
                <a:gd name="connsiteX80" fmla="*/ 787400 w 2694364"/>
                <a:gd name="connsiteY80" fmla="*/ 2580978 h 3328416"/>
                <a:gd name="connsiteX81" fmla="*/ 499533 w 2694364"/>
                <a:gd name="connsiteY81" fmla="*/ 2631778 h 3328416"/>
                <a:gd name="connsiteX82" fmla="*/ 397933 w 2694364"/>
                <a:gd name="connsiteY82" fmla="*/ 2648712 h 3328416"/>
                <a:gd name="connsiteX83" fmla="*/ 311234 w 2694364"/>
                <a:gd name="connsiteY83" fmla="*/ 2745570 h 3328416"/>
                <a:gd name="connsiteX84" fmla="*/ 137240 w 2694364"/>
                <a:gd name="connsiteY84" fmla="*/ 2962505 h 3328416"/>
                <a:gd name="connsiteX85" fmla="*/ 84666 w 2694364"/>
                <a:gd name="connsiteY85" fmla="*/ 3131312 h 3328416"/>
                <a:gd name="connsiteX86" fmla="*/ 0 w 2694364"/>
                <a:gd name="connsiteY86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744133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091266 w 2694364"/>
                <a:gd name="connsiteY43" fmla="*/ 1217845 h 3328416"/>
                <a:gd name="connsiteX44" fmla="*/ 2421466 w 2694364"/>
                <a:gd name="connsiteY44" fmla="*/ 1014645 h 3328416"/>
                <a:gd name="connsiteX45" fmla="*/ 2691720 w 2694364"/>
                <a:gd name="connsiteY45" fmla="*/ 706985 h 3328416"/>
                <a:gd name="connsiteX46" fmla="*/ 2668693 w 2694364"/>
                <a:gd name="connsiteY46" fmla="*/ 521885 h 3328416"/>
                <a:gd name="connsiteX47" fmla="*/ 2374728 w 2694364"/>
                <a:gd name="connsiteY47" fmla="*/ 341225 h 3328416"/>
                <a:gd name="connsiteX48" fmla="*/ 2393696 w 2694364"/>
                <a:gd name="connsiteY48" fmla="*/ 144610 h 3328416"/>
                <a:gd name="connsiteX49" fmla="*/ 2224701 w 2694364"/>
                <a:gd name="connsiteY49" fmla="*/ 0 h 3328416"/>
                <a:gd name="connsiteX50" fmla="*/ 2032000 w 2694364"/>
                <a:gd name="connsiteY50" fmla="*/ 151045 h 3328416"/>
                <a:gd name="connsiteX51" fmla="*/ 1964266 w 2694364"/>
                <a:gd name="connsiteY51" fmla="*/ 151045 h 3328416"/>
                <a:gd name="connsiteX52" fmla="*/ 1837266 w 2694364"/>
                <a:gd name="connsiteY52" fmla="*/ 176445 h 3328416"/>
                <a:gd name="connsiteX53" fmla="*/ 1695365 w 2694364"/>
                <a:gd name="connsiteY53" fmla="*/ 267885 h 3328416"/>
                <a:gd name="connsiteX54" fmla="*/ 1594781 w 2694364"/>
                <a:gd name="connsiteY54" fmla="*/ 300736 h 3328416"/>
                <a:gd name="connsiteX55" fmla="*/ 1465072 w 2694364"/>
                <a:gd name="connsiteY55" fmla="*/ 335618 h 3328416"/>
                <a:gd name="connsiteX56" fmla="*/ 1354666 w 2694364"/>
                <a:gd name="connsiteY56" fmla="*/ 498178 h 3328416"/>
                <a:gd name="connsiteX57" fmla="*/ 1248663 w 2694364"/>
                <a:gd name="connsiteY57" fmla="*/ 509693 h 3328416"/>
                <a:gd name="connsiteX58" fmla="*/ 1210733 w 2694364"/>
                <a:gd name="connsiteY58" fmla="*/ 608245 h 3328416"/>
                <a:gd name="connsiteX59" fmla="*/ 1134533 w 2694364"/>
                <a:gd name="connsiteY59" fmla="*/ 659045 h 3328416"/>
                <a:gd name="connsiteX60" fmla="*/ 940138 w 2694364"/>
                <a:gd name="connsiteY60" fmla="*/ 747436 h 3328416"/>
                <a:gd name="connsiteX61" fmla="*/ 917989 w 2694364"/>
                <a:gd name="connsiteY61" fmla="*/ 889865 h 3328416"/>
                <a:gd name="connsiteX62" fmla="*/ 914400 w 2694364"/>
                <a:gd name="connsiteY62" fmla="*/ 1167045 h 3328416"/>
                <a:gd name="connsiteX63" fmla="*/ 803993 w 2694364"/>
                <a:gd name="connsiteY63" fmla="*/ 1276435 h 3328416"/>
                <a:gd name="connsiteX64" fmla="*/ 887983 w 2694364"/>
                <a:gd name="connsiteY64" fmla="*/ 1466427 h 3328416"/>
                <a:gd name="connsiteX65" fmla="*/ 838199 w 2694364"/>
                <a:gd name="connsiteY65" fmla="*/ 1615778 h 3328416"/>
                <a:gd name="connsiteX66" fmla="*/ 795866 w 2694364"/>
                <a:gd name="connsiteY66" fmla="*/ 1691978 h 3328416"/>
                <a:gd name="connsiteX67" fmla="*/ 719666 w 2694364"/>
                <a:gd name="connsiteY67" fmla="*/ 1742778 h 3328416"/>
                <a:gd name="connsiteX68" fmla="*/ 614341 w 2694364"/>
                <a:gd name="connsiteY68" fmla="*/ 1698752 h 3328416"/>
                <a:gd name="connsiteX69" fmla="*/ 459276 w 2694364"/>
                <a:gd name="connsiteY69" fmla="*/ 1851786 h 3328416"/>
                <a:gd name="connsiteX70" fmla="*/ 527070 w 2694364"/>
                <a:gd name="connsiteY70" fmla="*/ 2094230 h 3328416"/>
                <a:gd name="connsiteX71" fmla="*/ 601133 w 2694364"/>
                <a:gd name="connsiteY71" fmla="*/ 2234861 h 3328416"/>
                <a:gd name="connsiteX72" fmla="*/ 983149 w 2694364"/>
                <a:gd name="connsiteY72" fmla="*/ 2063834 h 3328416"/>
                <a:gd name="connsiteX73" fmla="*/ 1193800 w 2694364"/>
                <a:gd name="connsiteY73" fmla="*/ 2191512 h 3328416"/>
                <a:gd name="connsiteX74" fmla="*/ 1244600 w 2694364"/>
                <a:gd name="connsiteY74" fmla="*/ 2174578 h 3328416"/>
                <a:gd name="connsiteX75" fmla="*/ 1319864 w 2694364"/>
                <a:gd name="connsiteY75" fmla="*/ 2291945 h 3328416"/>
                <a:gd name="connsiteX76" fmla="*/ 1276435 w 2694364"/>
                <a:gd name="connsiteY76" fmla="*/ 2421805 h 3328416"/>
                <a:gd name="connsiteX77" fmla="*/ 1134533 w 2694364"/>
                <a:gd name="connsiteY77" fmla="*/ 2445512 h 3328416"/>
                <a:gd name="connsiteX78" fmla="*/ 846666 w 2694364"/>
                <a:gd name="connsiteY78" fmla="*/ 2572512 h 3328416"/>
                <a:gd name="connsiteX79" fmla="*/ 787400 w 2694364"/>
                <a:gd name="connsiteY79" fmla="*/ 2580978 h 3328416"/>
                <a:gd name="connsiteX80" fmla="*/ 499533 w 2694364"/>
                <a:gd name="connsiteY80" fmla="*/ 2631778 h 3328416"/>
                <a:gd name="connsiteX81" fmla="*/ 397933 w 2694364"/>
                <a:gd name="connsiteY81" fmla="*/ 2648712 h 3328416"/>
                <a:gd name="connsiteX82" fmla="*/ 311234 w 2694364"/>
                <a:gd name="connsiteY82" fmla="*/ 2745570 h 3328416"/>
                <a:gd name="connsiteX83" fmla="*/ 137240 w 2694364"/>
                <a:gd name="connsiteY83" fmla="*/ 2962505 h 3328416"/>
                <a:gd name="connsiteX84" fmla="*/ 84666 w 2694364"/>
                <a:gd name="connsiteY84" fmla="*/ 3131312 h 3328416"/>
                <a:gd name="connsiteX85" fmla="*/ 0 w 2694364"/>
                <a:gd name="connsiteY85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744133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887983 w 2694364"/>
                <a:gd name="connsiteY63" fmla="*/ 1466427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59276 w 2694364"/>
                <a:gd name="connsiteY68" fmla="*/ 1851786 h 3328416"/>
                <a:gd name="connsiteX69" fmla="*/ 527070 w 2694364"/>
                <a:gd name="connsiteY69" fmla="*/ 2094230 h 3328416"/>
                <a:gd name="connsiteX70" fmla="*/ 601133 w 2694364"/>
                <a:gd name="connsiteY70" fmla="*/ 2234861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744133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887983 w 2694364"/>
                <a:gd name="connsiteY63" fmla="*/ 1466427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59276 w 2694364"/>
                <a:gd name="connsiteY68" fmla="*/ 1851786 h 3328416"/>
                <a:gd name="connsiteX69" fmla="*/ 527070 w 2694364"/>
                <a:gd name="connsiteY69" fmla="*/ 2094230 h 3328416"/>
                <a:gd name="connsiteX70" fmla="*/ 601133 w 2694364"/>
                <a:gd name="connsiteY70" fmla="*/ 2234861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98600 w 2694364"/>
                <a:gd name="connsiteY11" fmla="*/ 2978912 h 3328416"/>
                <a:gd name="connsiteX12" fmla="*/ 1670981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887983 w 2694364"/>
                <a:gd name="connsiteY63" fmla="*/ 1466427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59276 w 2694364"/>
                <a:gd name="connsiteY68" fmla="*/ 1851786 h 3328416"/>
                <a:gd name="connsiteX69" fmla="*/ 527070 w 2694364"/>
                <a:gd name="connsiteY69" fmla="*/ 2094230 h 3328416"/>
                <a:gd name="connsiteX70" fmla="*/ 601133 w 2694364"/>
                <a:gd name="connsiteY70" fmla="*/ 2234861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439333 w 2694364"/>
                <a:gd name="connsiteY10" fmla="*/ 3046645 h 3328416"/>
                <a:gd name="connsiteX11" fmla="*/ 1425448 w 2694364"/>
                <a:gd name="connsiteY11" fmla="*/ 2930144 h 3328416"/>
                <a:gd name="connsiteX12" fmla="*/ 1670981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887983 w 2694364"/>
                <a:gd name="connsiteY63" fmla="*/ 1466427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59276 w 2694364"/>
                <a:gd name="connsiteY68" fmla="*/ 1851786 h 3328416"/>
                <a:gd name="connsiteX69" fmla="*/ 527070 w 2694364"/>
                <a:gd name="connsiteY69" fmla="*/ 2094230 h 3328416"/>
                <a:gd name="connsiteX70" fmla="*/ 601133 w 2694364"/>
                <a:gd name="connsiteY70" fmla="*/ 2234861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312333 w 2694364"/>
                <a:gd name="connsiteY9" fmla="*/ 3139778 h 3328416"/>
                <a:gd name="connsiteX10" fmla="*/ 1329605 w 2694364"/>
                <a:gd name="connsiteY10" fmla="*/ 3046645 h 3328416"/>
                <a:gd name="connsiteX11" fmla="*/ 1425448 w 2694364"/>
                <a:gd name="connsiteY11" fmla="*/ 2930144 h 3328416"/>
                <a:gd name="connsiteX12" fmla="*/ 1670981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887983 w 2694364"/>
                <a:gd name="connsiteY63" fmla="*/ 1466427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59276 w 2694364"/>
                <a:gd name="connsiteY68" fmla="*/ 1851786 h 3328416"/>
                <a:gd name="connsiteX69" fmla="*/ 527070 w 2694364"/>
                <a:gd name="connsiteY69" fmla="*/ 2094230 h 3328416"/>
                <a:gd name="connsiteX70" fmla="*/ 601133 w 2694364"/>
                <a:gd name="connsiteY70" fmla="*/ 2234861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202605 w 2694364"/>
                <a:gd name="connsiteY9" fmla="*/ 3139778 h 3328416"/>
                <a:gd name="connsiteX10" fmla="*/ 1329605 w 2694364"/>
                <a:gd name="connsiteY10" fmla="*/ 3046645 h 3328416"/>
                <a:gd name="connsiteX11" fmla="*/ 1425448 w 2694364"/>
                <a:gd name="connsiteY11" fmla="*/ 2930144 h 3328416"/>
                <a:gd name="connsiteX12" fmla="*/ 1670981 w 2694364"/>
                <a:gd name="connsiteY12" fmla="*/ 2843445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887983 w 2694364"/>
                <a:gd name="connsiteY63" fmla="*/ 1466427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59276 w 2694364"/>
                <a:gd name="connsiteY68" fmla="*/ 1851786 h 3328416"/>
                <a:gd name="connsiteX69" fmla="*/ 527070 w 2694364"/>
                <a:gd name="connsiteY69" fmla="*/ 2094230 h 3328416"/>
                <a:gd name="connsiteX70" fmla="*/ 601133 w 2694364"/>
                <a:gd name="connsiteY70" fmla="*/ 2234861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202605 w 2694364"/>
                <a:gd name="connsiteY9" fmla="*/ 3139778 h 3328416"/>
                <a:gd name="connsiteX10" fmla="*/ 1329605 w 2694364"/>
                <a:gd name="connsiteY10" fmla="*/ 3046645 h 3328416"/>
                <a:gd name="connsiteX11" fmla="*/ 1425448 w 2694364"/>
                <a:gd name="connsiteY11" fmla="*/ 2930144 h 3328416"/>
                <a:gd name="connsiteX12" fmla="*/ 1622213 w 2694364"/>
                <a:gd name="connsiteY12" fmla="*/ 2794677 h 3328416"/>
                <a:gd name="connsiteX13" fmla="*/ 1930400 w 2694364"/>
                <a:gd name="connsiteY13" fmla="*/ 2775712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887983 w 2694364"/>
                <a:gd name="connsiteY63" fmla="*/ 1466427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59276 w 2694364"/>
                <a:gd name="connsiteY68" fmla="*/ 1851786 h 3328416"/>
                <a:gd name="connsiteX69" fmla="*/ 527070 w 2694364"/>
                <a:gd name="connsiteY69" fmla="*/ 2094230 h 3328416"/>
                <a:gd name="connsiteX70" fmla="*/ 601133 w 2694364"/>
                <a:gd name="connsiteY70" fmla="*/ 2234861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202605 w 2694364"/>
                <a:gd name="connsiteY9" fmla="*/ 3139778 h 3328416"/>
                <a:gd name="connsiteX10" fmla="*/ 1329605 w 2694364"/>
                <a:gd name="connsiteY10" fmla="*/ 3046645 h 3328416"/>
                <a:gd name="connsiteX11" fmla="*/ 1425448 w 2694364"/>
                <a:gd name="connsiteY11" fmla="*/ 2930144 h 3328416"/>
                <a:gd name="connsiteX12" fmla="*/ 1622213 w 2694364"/>
                <a:gd name="connsiteY12" fmla="*/ 2794677 h 3328416"/>
                <a:gd name="connsiteX13" fmla="*/ 1845056 w 2694364"/>
                <a:gd name="connsiteY13" fmla="*/ 2665984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887983 w 2694364"/>
                <a:gd name="connsiteY63" fmla="*/ 1466427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59276 w 2694364"/>
                <a:gd name="connsiteY68" fmla="*/ 1851786 h 3328416"/>
                <a:gd name="connsiteX69" fmla="*/ 527070 w 2694364"/>
                <a:gd name="connsiteY69" fmla="*/ 2094230 h 3328416"/>
                <a:gd name="connsiteX70" fmla="*/ 601133 w 2694364"/>
                <a:gd name="connsiteY70" fmla="*/ 2234861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202605 w 2694364"/>
                <a:gd name="connsiteY9" fmla="*/ 3139778 h 3328416"/>
                <a:gd name="connsiteX10" fmla="*/ 1329605 w 2694364"/>
                <a:gd name="connsiteY10" fmla="*/ 3046645 h 3328416"/>
                <a:gd name="connsiteX11" fmla="*/ 1425448 w 2694364"/>
                <a:gd name="connsiteY11" fmla="*/ 2930144 h 3328416"/>
                <a:gd name="connsiteX12" fmla="*/ 1622213 w 2694364"/>
                <a:gd name="connsiteY12" fmla="*/ 2794677 h 3328416"/>
                <a:gd name="connsiteX13" fmla="*/ 1845056 w 2694364"/>
                <a:gd name="connsiteY13" fmla="*/ 2665984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887983 w 2694364"/>
                <a:gd name="connsiteY63" fmla="*/ 1466427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59276 w 2694364"/>
                <a:gd name="connsiteY68" fmla="*/ 1851786 h 3328416"/>
                <a:gd name="connsiteX69" fmla="*/ 527070 w 2694364"/>
                <a:gd name="connsiteY69" fmla="*/ 2094230 h 3328416"/>
                <a:gd name="connsiteX70" fmla="*/ 698669 w 2694364"/>
                <a:gd name="connsiteY70" fmla="*/ 2064173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202605 w 2694364"/>
                <a:gd name="connsiteY9" fmla="*/ 3139778 h 3328416"/>
                <a:gd name="connsiteX10" fmla="*/ 1329605 w 2694364"/>
                <a:gd name="connsiteY10" fmla="*/ 3046645 h 3328416"/>
                <a:gd name="connsiteX11" fmla="*/ 1425448 w 2694364"/>
                <a:gd name="connsiteY11" fmla="*/ 2930144 h 3328416"/>
                <a:gd name="connsiteX12" fmla="*/ 1622213 w 2694364"/>
                <a:gd name="connsiteY12" fmla="*/ 2794677 h 3328416"/>
                <a:gd name="connsiteX13" fmla="*/ 1845056 w 2694364"/>
                <a:gd name="connsiteY13" fmla="*/ 2665984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887983 w 2694364"/>
                <a:gd name="connsiteY63" fmla="*/ 1466427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59276 w 2694364"/>
                <a:gd name="connsiteY68" fmla="*/ 1851786 h 3328416"/>
                <a:gd name="connsiteX69" fmla="*/ 544883 w 2694364"/>
                <a:gd name="connsiteY69" fmla="*/ 2064542 h 3328416"/>
                <a:gd name="connsiteX70" fmla="*/ 698669 w 2694364"/>
                <a:gd name="connsiteY70" fmla="*/ 2064173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202605 w 2694364"/>
                <a:gd name="connsiteY9" fmla="*/ 3139778 h 3328416"/>
                <a:gd name="connsiteX10" fmla="*/ 1329605 w 2694364"/>
                <a:gd name="connsiteY10" fmla="*/ 3046645 h 3328416"/>
                <a:gd name="connsiteX11" fmla="*/ 1425448 w 2694364"/>
                <a:gd name="connsiteY11" fmla="*/ 2930144 h 3328416"/>
                <a:gd name="connsiteX12" fmla="*/ 1622213 w 2694364"/>
                <a:gd name="connsiteY12" fmla="*/ 2794677 h 3328416"/>
                <a:gd name="connsiteX13" fmla="*/ 1845056 w 2694364"/>
                <a:gd name="connsiteY13" fmla="*/ 2665984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887983 w 2694364"/>
                <a:gd name="connsiteY63" fmla="*/ 1466427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83026 w 2694364"/>
                <a:gd name="connsiteY68" fmla="*/ 1875537 h 3328416"/>
                <a:gd name="connsiteX69" fmla="*/ 544883 w 2694364"/>
                <a:gd name="connsiteY69" fmla="*/ 2064542 h 3328416"/>
                <a:gd name="connsiteX70" fmla="*/ 698669 w 2694364"/>
                <a:gd name="connsiteY70" fmla="*/ 2064173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202605 w 2694364"/>
                <a:gd name="connsiteY9" fmla="*/ 3139778 h 3328416"/>
                <a:gd name="connsiteX10" fmla="*/ 1329605 w 2694364"/>
                <a:gd name="connsiteY10" fmla="*/ 3046645 h 3328416"/>
                <a:gd name="connsiteX11" fmla="*/ 1425448 w 2694364"/>
                <a:gd name="connsiteY11" fmla="*/ 2930144 h 3328416"/>
                <a:gd name="connsiteX12" fmla="*/ 1622213 w 2694364"/>
                <a:gd name="connsiteY12" fmla="*/ 2794677 h 3328416"/>
                <a:gd name="connsiteX13" fmla="*/ 1845056 w 2694364"/>
                <a:gd name="connsiteY13" fmla="*/ 2665984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1048300 w 2694364"/>
                <a:gd name="connsiteY63" fmla="*/ 1525803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83026 w 2694364"/>
                <a:gd name="connsiteY68" fmla="*/ 1875537 h 3328416"/>
                <a:gd name="connsiteX69" fmla="*/ 544883 w 2694364"/>
                <a:gd name="connsiteY69" fmla="*/ 2064542 h 3328416"/>
                <a:gd name="connsiteX70" fmla="*/ 698669 w 2694364"/>
                <a:gd name="connsiteY70" fmla="*/ 2064173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202605 w 2694364"/>
                <a:gd name="connsiteY9" fmla="*/ 3139778 h 3328416"/>
                <a:gd name="connsiteX10" fmla="*/ 1329605 w 2694364"/>
                <a:gd name="connsiteY10" fmla="*/ 3046645 h 3328416"/>
                <a:gd name="connsiteX11" fmla="*/ 1425448 w 2694364"/>
                <a:gd name="connsiteY11" fmla="*/ 2930144 h 3328416"/>
                <a:gd name="connsiteX12" fmla="*/ 1622213 w 2694364"/>
                <a:gd name="connsiteY12" fmla="*/ 2794677 h 3328416"/>
                <a:gd name="connsiteX13" fmla="*/ 1845056 w 2694364"/>
                <a:gd name="connsiteY13" fmla="*/ 2665984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1048300 w 2694364"/>
                <a:gd name="connsiteY63" fmla="*/ 1525803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83026 w 2694364"/>
                <a:gd name="connsiteY68" fmla="*/ 1875537 h 3328416"/>
                <a:gd name="connsiteX69" fmla="*/ 544883 w 2694364"/>
                <a:gd name="connsiteY69" fmla="*/ 2064542 h 3328416"/>
                <a:gd name="connsiteX70" fmla="*/ 698669 w 2694364"/>
                <a:gd name="connsiteY70" fmla="*/ 2064173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202605 w 2694364"/>
                <a:gd name="connsiteY9" fmla="*/ 3139778 h 3328416"/>
                <a:gd name="connsiteX10" fmla="*/ 1329605 w 2694364"/>
                <a:gd name="connsiteY10" fmla="*/ 3046645 h 3328416"/>
                <a:gd name="connsiteX11" fmla="*/ 1425448 w 2694364"/>
                <a:gd name="connsiteY11" fmla="*/ 2930144 h 3328416"/>
                <a:gd name="connsiteX12" fmla="*/ 1622213 w 2694364"/>
                <a:gd name="connsiteY12" fmla="*/ 2794677 h 3328416"/>
                <a:gd name="connsiteX13" fmla="*/ 1845056 w 2694364"/>
                <a:gd name="connsiteY13" fmla="*/ 2665984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914400 w 2694364"/>
                <a:gd name="connsiteY61" fmla="*/ 1167045 h 3328416"/>
                <a:gd name="connsiteX62" fmla="*/ 803993 w 2694364"/>
                <a:gd name="connsiteY62" fmla="*/ 1276435 h 3328416"/>
                <a:gd name="connsiteX63" fmla="*/ 1048300 w 2694364"/>
                <a:gd name="connsiteY63" fmla="*/ 1525803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83026 w 2694364"/>
                <a:gd name="connsiteY68" fmla="*/ 1875537 h 3328416"/>
                <a:gd name="connsiteX69" fmla="*/ 544883 w 2694364"/>
                <a:gd name="connsiteY69" fmla="*/ 2064542 h 3328416"/>
                <a:gd name="connsiteX70" fmla="*/ 698669 w 2694364"/>
                <a:gd name="connsiteY70" fmla="*/ 2064173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94364"/>
                <a:gd name="connsiteY0" fmla="*/ 3215978 h 3328416"/>
                <a:gd name="connsiteX1" fmla="*/ 55541 w 2694364"/>
                <a:gd name="connsiteY1" fmla="*/ 3261360 h 3328416"/>
                <a:gd name="connsiteX2" fmla="*/ 278384 w 2694364"/>
                <a:gd name="connsiteY2" fmla="*/ 3176693 h 3328416"/>
                <a:gd name="connsiteX3" fmla="*/ 422317 w 2694364"/>
                <a:gd name="connsiteY3" fmla="*/ 3124200 h 3328416"/>
                <a:gd name="connsiteX4" fmla="*/ 559477 w 2694364"/>
                <a:gd name="connsiteY4" fmla="*/ 3193626 h 3328416"/>
                <a:gd name="connsiteX5" fmla="*/ 641096 w 2694364"/>
                <a:gd name="connsiteY5" fmla="*/ 3315546 h 3328416"/>
                <a:gd name="connsiteX6" fmla="*/ 872066 w 2694364"/>
                <a:gd name="connsiteY6" fmla="*/ 3199045 h 3328416"/>
                <a:gd name="connsiteX7" fmla="*/ 985181 w 2694364"/>
                <a:gd name="connsiteY7" fmla="*/ 3255264 h 3328416"/>
                <a:gd name="connsiteX8" fmla="*/ 1081024 w 2694364"/>
                <a:gd name="connsiteY8" fmla="*/ 3328416 h 3328416"/>
                <a:gd name="connsiteX9" fmla="*/ 1202605 w 2694364"/>
                <a:gd name="connsiteY9" fmla="*/ 3139778 h 3328416"/>
                <a:gd name="connsiteX10" fmla="*/ 1329605 w 2694364"/>
                <a:gd name="connsiteY10" fmla="*/ 3046645 h 3328416"/>
                <a:gd name="connsiteX11" fmla="*/ 1425448 w 2694364"/>
                <a:gd name="connsiteY11" fmla="*/ 2930144 h 3328416"/>
                <a:gd name="connsiteX12" fmla="*/ 1622213 w 2694364"/>
                <a:gd name="connsiteY12" fmla="*/ 2794677 h 3328416"/>
                <a:gd name="connsiteX13" fmla="*/ 1845056 w 2694364"/>
                <a:gd name="connsiteY13" fmla="*/ 2665984 h 3328416"/>
                <a:gd name="connsiteX14" fmla="*/ 2066416 w 2694364"/>
                <a:gd name="connsiteY14" fmla="*/ 2556458 h 3328416"/>
                <a:gd name="connsiteX15" fmla="*/ 2110509 w 2694364"/>
                <a:gd name="connsiteY15" fmla="*/ 2459146 h 3328416"/>
                <a:gd name="connsiteX16" fmla="*/ 2287610 w 2694364"/>
                <a:gd name="connsiteY16" fmla="*/ 2370715 h 3328416"/>
                <a:gd name="connsiteX17" fmla="*/ 2465598 w 2694364"/>
                <a:gd name="connsiteY17" fmla="*/ 2313686 h 3328416"/>
                <a:gd name="connsiteX18" fmla="*/ 2586397 w 2694364"/>
                <a:gd name="connsiteY18" fmla="*/ 2151210 h 3328416"/>
                <a:gd name="connsiteX19" fmla="*/ 2473282 w 2694364"/>
                <a:gd name="connsiteY19" fmla="*/ 2041482 h 3328416"/>
                <a:gd name="connsiteX20" fmla="*/ 2348992 w 2694364"/>
                <a:gd name="connsiteY20" fmla="*/ 1998133 h 3328416"/>
                <a:gd name="connsiteX21" fmla="*/ 2173224 w 2694364"/>
                <a:gd name="connsiteY21" fmla="*/ 2073317 h 3328416"/>
                <a:gd name="connsiteX22" fmla="*/ 1947333 w 2694364"/>
                <a:gd name="connsiteY22" fmla="*/ 2098378 h 3328416"/>
                <a:gd name="connsiteX23" fmla="*/ 1769533 w 2694364"/>
                <a:gd name="connsiteY23" fmla="*/ 2191512 h 3328416"/>
                <a:gd name="connsiteX24" fmla="*/ 1557866 w 2694364"/>
                <a:gd name="connsiteY24" fmla="*/ 2191512 h 3328416"/>
                <a:gd name="connsiteX25" fmla="*/ 1481666 w 2694364"/>
                <a:gd name="connsiteY25" fmla="*/ 2183045 h 3328416"/>
                <a:gd name="connsiteX26" fmla="*/ 1244600 w 2694364"/>
                <a:gd name="connsiteY26" fmla="*/ 2064512 h 3328416"/>
                <a:gd name="connsiteX27" fmla="*/ 1066800 w 2694364"/>
                <a:gd name="connsiteY27" fmla="*/ 1945978 h 3328416"/>
                <a:gd name="connsiteX28" fmla="*/ 1024466 w 2694364"/>
                <a:gd name="connsiteY28" fmla="*/ 1810512 h 3328416"/>
                <a:gd name="connsiteX29" fmla="*/ 1024466 w 2694364"/>
                <a:gd name="connsiteY29" fmla="*/ 1683512 h 3328416"/>
                <a:gd name="connsiteX30" fmla="*/ 1058333 w 2694364"/>
                <a:gd name="connsiteY30" fmla="*/ 1624245 h 3328416"/>
                <a:gd name="connsiteX31" fmla="*/ 1337733 w 2694364"/>
                <a:gd name="connsiteY31" fmla="*/ 1708912 h 3328416"/>
                <a:gd name="connsiteX32" fmla="*/ 1439333 w 2694364"/>
                <a:gd name="connsiteY32" fmla="*/ 1742778 h 3328416"/>
                <a:gd name="connsiteX33" fmla="*/ 1532466 w 2694364"/>
                <a:gd name="connsiteY33" fmla="*/ 1675045 h 3328416"/>
                <a:gd name="connsiteX34" fmla="*/ 1498600 w 2694364"/>
                <a:gd name="connsiteY34" fmla="*/ 1598845 h 3328416"/>
                <a:gd name="connsiteX35" fmla="*/ 1413933 w 2694364"/>
                <a:gd name="connsiteY35" fmla="*/ 1539578 h 3328416"/>
                <a:gd name="connsiteX36" fmla="*/ 1337733 w 2694364"/>
                <a:gd name="connsiteY36" fmla="*/ 1437978 h 3328416"/>
                <a:gd name="connsiteX37" fmla="*/ 1286933 w 2694364"/>
                <a:gd name="connsiteY37" fmla="*/ 1395645 h 3328416"/>
                <a:gd name="connsiteX38" fmla="*/ 1236133 w 2694364"/>
                <a:gd name="connsiteY38" fmla="*/ 1294045 h 3328416"/>
                <a:gd name="connsiteX39" fmla="*/ 1270000 w 2694364"/>
                <a:gd name="connsiteY39" fmla="*/ 1192445 h 3328416"/>
                <a:gd name="connsiteX40" fmla="*/ 1363133 w 2694364"/>
                <a:gd name="connsiteY40" fmla="*/ 1107778 h 3328416"/>
                <a:gd name="connsiteX41" fmla="*/ 1515533 w 2694364"/>
                <a:gd name="connsiteY41" fmla="*/ 1167045 h 3328416"/>
                <a:gd name="connsiteX42" fmla="*/ 1659466 w 2694364"/>
                <a:gd name="connsiteY42" fmla="*/ 1150112 h 3328416"/>
                <a:gd name="connsiteX43" fmla="*/ 2421466 w 2694364"/>
                <a:gd name="connsiteY43" fmla="*/ 1014645 h 3328416"/>
                <a:gd name="connsiteX44" fmla="*/ 2691720 w 2694364"/>
                <a:gd name="connsiteY44" fmla="*/ 706985 h 3328416"/>
                <a:gd name="connsiteX45" fmla="*/ 2668693 w 2694364"/>
                <a:gd name="connsiteY45" fmla="*/ 521885 h 3328416"/>
                <a:gd name="connsiteX46" fmla="*/ 2374728 w 2694364"/>
                <a:gd name="connsiteY46" fmla="*/ 341225 h 3328416"/>
                <a:gd name="connsiteX47" fmla="*/ 2393696 w 2694364"/>
                <a:gd name="connsiteY47" fmla="*/ 144610 h 3328416"/>
                <a:gd name="connsiteX48" fmla="*/ 2224701 w 2694364"/>
                <a:gd name="connsiteY48" fmla="*/ 0 h 3328416"/>
                <a:gd name="connsiteX49" fmla="*/ 2032000 w 2694364"/>
                <a:gd name="connsiteY49" fmla="*/ 151045 h 3328416"/>
                <a:gd name="connsiteX50" fmla="*/ 1964266 w 2694364"/>
                <a:gd name="connsiteY50" fmla="*/ 151045 h 3328416"/>
                <a:gd name="connsiteX51" fmla="*/ 1837266 w 2694364"/>
                <a:gd name="connsiteY51" fmla="*/ 176445 h 3328416"/>
                <a:gd name="connsiteX52" fmla="*/ 1695365 w 2694364"/>
                <a:gd name="connsiteY52" fmla="*/ 267885 h 3328416"/>
                <a:gd name="connsiteX53" fmla="*/ 1594781 w 2694364"/>
                <a:gd name="connsiteY53" fmla="*/ 300736 h 3328416"/>
                <a:gd name="connsiteX54" fmla="*/ 1465072 w 2694364"/>
                <a:gd name="connsiteY54" fmla="*/ 335618 h 3328416"/>
                <a:gd name="connsiteX55" fmla="*/ 1354666 w 2694364"/>
                <a:gd name="connsiteY55" fmla="*/ 498178 h 3328416"/>
                <a:gd name="connsiteX56" fmla="*/ 1248663 w 2694364"/>
                <a:gd name="connsiteY56" fmla="*/ 509693 h 3328416"/>
                <a:gd name="connsiteX57" fmla="*/ 1210733 w 2694364"/>
                <a:gd name="connsiteY57" fmla="*/ 608245 h 3328416"/>
                <a:gd name="connsiteX58" fmla="*/ 1134533 w 2694364"/>
                <a:gd name="connsiteY58" fmla="*/ 659045 h 3328416"/>
                <a:gd name="connsiteX59" fmla="*/ 940138 w 2694364"/>
                <a:gd name="connsiteY59" fmla="*/ 747436 h 3328416"/>
                <a:gd name="connsiteX60" fmla="*/ 917989 w 2694364"/>
                <a:gd name="connsiteY60" fmla="*/ 889865 h 3328416"/>
                <a:gd name="connsiteX61" fmla="*/ 1027216 w 2694364"/>
                <a:gd name="connsiteY61" fmla="*/ 1202671 h 3328416"/>
                <a:gd name="connsiteX62" fmla="*/ 803993 w 2694364"/>
                <a:gd name="connsiteY62" fmla="*/ 1276435 h 3328416"/>
                <a:gd name="connsiteX63" fmla="*/ 1048300 w 2694364"/>
                <a:gd name="connsiteY63" fmla="*/ 1525803 h 3328416"/>
                <a:gd name="connsiteX64" fmla="*/ 838199 w 2694364"/>
                <a:gd name="connsiteY64" fmla="*/ 1615778 h 3328416"/>
                <a:gd name="connsiteX65" fmla="*/ 795866 w 2694364"/>
                <a:gd name="connsiteY65" fmla="*/ 1691978 h 3328416"/>
                <a:gd name="connsiteX66" fmla="*/ 719666 w 2694364"/>
                <a:gd name="connsiteY66" fmla="*/ 1742778 h 3328416"/>
                <a:gd name="connsiteX67" fmla="*/ 614341 w 2694364"/>
                <a:gd name="connsiteY67" fmla="*/ 1698752 h 3328416"/>
                <a:gd name="connsiteX68" fmla="*/ 483026 w 2694364"/>
                <a:gd name="connsiteY68" fmla="*/ 1875537 h 3328416"/>
                <a:gd name="connsiteX69" fmla="*/ 544883 w 2694364"/>
                <a:gd name="connsiteY69" fmla="*/ 2064542 h 3328416"/>
                <a:gd name="connsiteX70" fmla="*/ 698669 w 2694364"/>
                <a:gd name="connsiteY70" fmla="*/ 2064173 h 3328416"/>
                <a:gd name="connsiteX71" fmla="*/ 983149 w 2694364"/>
                <a:gd name="connsiteY71" fmla="*/ 2063834 h 3328416"/>
                <a:gd name="connsiteX72" fmla="*/ 1193800 w 2694364"/>
                <a:gd name="connsiteY72" fmla="*/ 2191512 h 3328416"/>
                <a:gd name="connsiteX73" fmla="*/ 1244600 w 2694364"/>
                <a:gd name="connsiteY73" fmla="*/ 2174578 h 3328416"/>
                <a:gd name="connsiteX74" fmla="*/ 1319864 w 2694364"/>
                <a:gd name="connsiteY74" fmla="*/ 2291945 h 3328416"/>
                <a:gd name="connsiteX75" fmla="*/ 1276435 w 2694364"/>
                <a:gd name="connsiteY75" fmla="*/ 2421805 h 3328416"/>
                <a:gd name="connsiteX76" fmla="*/ 1134533 w 2694364"/>
                <a:gd name="connsiteY76" fmla="*/ 2445512 h 3328416"/>
                <a:gd name="connsiteX77" fmla="*/ 846666 w 2694364"/>
                <a:gd name="connsiteY77" fmla="*/ 2572512 h 3328416"/>
                <a:gd name="connsiteX78" fmla="*/ 787400 w 2694364"/>
                <a:gd name="connsiteY78" fmla="*/ 2580978 h 3328416"/>
                <a:gd name="connsiteX79" fmla="*/ 499533 w 2694364"/>
                <a:gd name="connsiteY79" fmla="*/ 2631778 h 3328416"/>
                <a:gd name="connsiteX80" fmla="*/ 397933 w 2694364"/>
                <a:gd name="connsiteY80" fmla="*/ 2648712 h 3328416"/>
                <a:gd name="connsiteX81" fmla="*/ 311234 w 2694364"/>
                <a:gd name="connsiteY81" fmla="*/ 2745570 h 3328416"/>
                <a:gd name="connsiteX82" fmla="*/ 137240 w 2694364"/>
                <a:gd name="connsiteY82" fmla="*/ 2962505 h 3328416"/>
                <a:gd name="connsiteX83" fmla="*/ 84666 w 2694364"/>
                <a:gd name="connsiteY83" fmla="*/ 3131312 h 3328416"/>
                <a:gd name="connsiteX84" fmla="*/ 0 w 2694364"/>
                <a:gd name="connsiteY84" fmla="*/ 3215978 h 3328416"/>
                <a:gd name="connsiteX0" fmla="*/ 0 w 2669175"/>
                <a:gd name="connsiteY0" fmla="*/ 3215978 h 3328416"/>
                <a:gd name="connsiteX1" fmla="*/ 55541 w 2669175"/>
                <a:gd name="connsiteY1" fmla="*/ 3261360 h 3328416"/>
                <a:gd name="connsiteX2" fmla="*/ 278384 w 2669175"/>
                <a:gd name="connsiteY2" fmla="*/ 3176693 h 3328416"/>
                <a:gd name="connsiteX3" fmla="*/ 422317 w 2669175"/>
                <a:gd name="connsiteY3" fmla="*/ 3124200 h 3328416"/>
                <a:gd name="connsiteX4" fmla="*/ 559477 w 2669175"/>
                <a:gd name="connsiteY4" fmla="*/ 3193626 h 3328416"/>
                <a:gd name="connsiteX5" fmla="*/ 641096 w 2669175"/>
                <a:gd name="connsiteY5" fmla="*/ 3315546 h 3328416"/>
                <a:gd name="connsiteX6" fmla="*/ 872066 w 2669175"/>
                <a:gd name="connsiteY6" fmla="*/ 3199045 h 3328416"/>
                <a:gd name="connsiteX7" fmla="*/ 985181 w 2669175"/>
                <a:gd name="connsiteY7" fmla="*/ 3255264 h 3328416"/>
                <a:gd name="connsiteX8" fmla="*/ 1081024 w 2669175"/>
                <a:gd name="connsiteY8" fmla="*/ 3328416 h 3328416"/>
                <a:gd name="connsiteX9" fmla="*/ 1202605 w 2669175"/>
                <a:gd name="connsiteY9" fmla="*/ 3139778 h 3328416"/>
                <a:gd name="connsiteX10" fmla="*/ 1329605 w 2669175"/>
                <a:gd name="connsiteY10" fmla="*/ 3046645 h 3328416"/>
                <a:gd name="connsiteX11" fmla="*/ 1425448 w 2669175"/>
                <a:gd name="connsiteY11" fmla="*/ 2930144 h 3328416"/>
                <a:gd name="connsiteX12" fmla="*/ 1622213 w 2669175"/>
                <a:gd name="connsiteY12" fmla="*/ 2794677 h 3328416"/>
                <a:gd name="connsiteX13" fmla="*/ 1845056 w 2669175"/>
                <a:gd name="connsiteY13" fmla="*/ 2665984 h 3328416"/>
                <a:gd name="connsiteX14" fmla="*/ 2066416 w 2669175"/>
                <a:gd name="connsiteY14" fmla="*/ 2556458 h 3328416"/>
                <a:gd name="connsiteX15" fmla="*/ 2110509 w 2669175"/>
                <a:gd name="connsiteY15" fmla="*/ 2459146 h 3328416"/>
                <a:gd name="connsiteX16" fmla="*/ 2287610 w 2669175"/>
                <a:gd name="connsiteY16" fmla="*/ 2370715 h 3328416"/>
                <a:gd name="connsiteX17" fmla="*/ 2465598 w 2669175"/>
                <a:gd name="connsiteY17" fmla="*/ 2313686 h 3328416"/>
                <a:gd name="connsiteX18" fmla="*/ 2586397 w 2669175"/>
                <a:gd name="connsiteY18" fmla="*/ 2151210 h 3328416"/>
                <a:gd name="connsiteX19" fmla="*/ 2473282 w 2669175"/>
                <a:gd name="connsiteY19" fmla="*/ 2041482 h 3328416"/>
                <a:gd name="connsiteX20" fmla="*/ 2348992 w 2669175"/>
                <a:gd name="connsiteY20" fmla="*/ 1998133 h 3328416"/>
                <a:gd name="connsiteX21" fmla="*/ 2173224 w 2669175"/>
                <a:gd name="connsiteY21" fmla="*/ 2073317 h 3328416"/>
                <a:gd name="connsiteX22" fmla="*/ 1947333 w 2669175"/>
                <a:gd name="connsiteY22" fmla="*/ 2098378 h 3328416"/>
                <a:gd name="connsiteX23" fmla="*/ 1769533 w 2669175"/>
                <a:gd name="connsiteY23" fmla="*/ 2191512 h 3328416"/>
                <a:gd name="connsiteX24" fmla="*/ 1557866 w 2669175"/>
                <a:gd name="connsiteY24" fmla="*/ 2191512 h 3328416"/>
                <a:gd name="connsiteX25" fmla="*/ 1481666 w 2669175"/>
                <a:gd name="connsiteY25" fmla="*/ 2183045 h 3328416"/>
                <a:gd name="connsiteX26" fmla="*/ 1244600 w 2669175"/>
                <a:gd name="connsiteY26" fmla="*/ 2064512 h 3328416"/>
                <a:gd name="connsiteX27" fmla="*/ 1066800 w 2669175"/>
                <a:gd name="connsiteY27" fmla="*/ 1945978 h 3328416"/>
                <a:gd name="connsiteX28" fmla="*/ 1024466 w 2669175"/>
                <a:gd name="connsiteY28" fmla="*/ 1810512 h 3328416"/>
                <a:gd name="connsiteX29" fmla="*/ 1024466 w 2669175"/>
                <a:gd name="connsiteY29" fmla="*/ 1683512 h 3328416"/>
                <a:gd name="connsiteX30" fmla="*/ 1058333 w 2669175"/>
                <a:gd name="connsiteY30" fmla="*/ 1624245 h 3328416"/>
                <a:gd name="connsiteX31" fmla="*/ 1337733 w 2669175"/>
                <a:gd name="connsiteY31" fmla="*/ 1708912 h 3328416"/>
                <a:gd name="connsiteX32" fmla="*/ 1439333 w 2669175"/>
                <a:gd name="connsiteY32" fmla="*/ 1742778 h 3328416"/>
                <a:gd name="connsiteX33" fmla="*/ 1532466 w 2669175"/>
                <a:gd name="connsiteY33" fmla="*/ 1675045 h 3328416"/>
                <a:gd name="connsiteX34" fmla="*/ 1498600 w 2669175"/>
                <a:gd name="connsiteY34" fmla="*/ 1598845 h 3328416"/>
                <a:gd name="connsiteX35" fmla="*/ 1413933 w 2669175"/>
                <a:gd name="connsiteY35" fmla="*/ 1539578 h 3328416"/>
                <a:gd name="connsiteX36" fmla="*/ 1337733 w 2669175"/>
                <a:gd name="connsiteY36" fmla="*/ 1437978 h 3328416"/>
                <a:gd name="connsiteX37" fmla="*/ 1286933 w 2669175"/>
                <a:gd name="connsiteY37" fmla="*/ 1395645 h 3328416"/>
                <a:gd name="connsiteX38" fmla="*/ 1236133 w 2669175"/>
                <a:gd name="connsiteY38" fmla="*/ 1294045 h 3328416"/>
                <a:gd name="connsiteX39" fmla="*/ 1270000 w 2669175"/>
                <a:gd name="connsiteY39" fmla="*/ 1192445 h 3328416"/>
                <a:gd name="connsiteX40" fmla="*/ 1363133 w 2669175"/>
                <a:gd name="connsiteY40" fmla="*/ 1107778 h 3328416"/>
                <a:gd name="connsiteX41" fmla="*/ 1515533 w 2669175"/>
                <a:gd name="connsiteY41" fmla="*/ 1167045 h 3328416"/>
                <a:gd name="connsiteX42" fmla="*/ 1659466 w 2669175"/>
                <a:gd name="connsiteY42" fmla="*/ 1150112 h 3328416"/>
                <a:gd name="connsiteX43" fmla="*/ 2421466 w 2669175"/>
                <a:gd name="connsiteY43" fmla="*/ 1014645 h 3328416"/>
                <a:gd name="connsiteX44" fmla="*/ 2668693 w 2669175"/>
                <a:gd name="connsiteY44" fmla="*/ 521885 h 3328416"/>
                <a:gd name="connsiteX45" fmla="*/ 2374728 w 2669175"/>
                <a:gd name="connsiteY45" fmla="*/ 341225 h 3328416"/>
                <a:gd name="connsiteX46" fmla="*/ 2393696 w 2669175"/>
                <a:gd name="connsiteY46" fmla="*/ 144610 h 3328416"/>
                <a:gd name="connsiteX47" fmla="*/ 2224701 w 2669175"/>
                <a:gd name="connsiteY47" fmla="*/ 0 h 3328416"/>
                <a:gd name="connsiteX48" fmla="*/ 2032000 w 2669175"/>
                <a:gd name="connsiteY48" fmla="*/ 151045 h 3328416"/>
                <a:gd name="connsiteX49" fmla="*/ 1964266 w 2669175"/>
                <a:gd name="connsiteY49" fmla="*/ 151045 h 3328416"/>
                <a:gd name="connsiteX50" fmla="*/ 1837266 w 2669175"/>
                <a:gd name="connsiteY50" fmla="*/ 176445 h 3328416"/>
                <a:gd name="connsiteX51" fmla="*/ 1695365 w 2669175"/>
                <a:gd name="connsiteY51" fmla="*/ 267885 h 3328416"/>
                <a:gd name="connsiteX52" fmla="*/ 1594781 w 2669175"/>
                <a:gd name="connsiteY52" fmla="*/ 300736 h 3328416"/>
                <a:gd name="connsiteX53" fmla="*/ 1465072 w 2669175"/>
                <a:gd name="connsiteY53" fmla="*/ 335618 h 3328416"/>
                <a:gd name="connsiteX54" fmla="*/ 1354666 w 2669175"/>
                <a:gd name="connsiteY54" fmla="*/ 498178 h 3328416"/>
                <a:gd name="connsiteX55" fmla="*/ 1248663 w 2669175"/>
                <a:gd name="connsiteY55" fmla="*/ 509693 h 3328416"/>
                <a:gd name="connsiteX56" fmla="*/ 1210733 w 2669175"/>
                <a:gd name="connsiteY56" fmla="*/ 608245 h 3328416"/>
                <a:gd name="connsiteX57" fmla="*/ 1134533 w 2669175"/>
                <a:gd name="connsiteY57" fmla="*/ 659045 h 3328416"/>
                <a:gd name="connsiteX58" fmla="*/ 940138 w 2669175"/>
                <a:gd name="connsiteY58" fmla="*/ 747436 h 3328416"/>
                <a:gd name="connsiteX59" fmla="*/ 917989 w 2669175"/>
                <a:gd name="connsiteY59" fmla="*/ 889865 h 3328416"/>
                <a:gd name="connsiteX60" fmla="*/ 1027216 w 2669175"/>
                <a:gd name="connsiteY60" fmla="*/ 1202671 h 3328416"/>
                <a:gd name="connsiteX61" fmla="*/ 803993 w 2669175"/>
                <a:gd name="connsiteY61" fmla="*/ 1276435 h 3328416"/>
                <a:gd name="connsiteX62" fmla="*/ 1048300 w 2669175"/>
                <a:gd name="connsiteY62" fmla="*/ 1525803 h 3328416"/>
                <a:gd name="connsiteX63" fmla="*/ 838199 w 2669175"/>
                <a:gd name="connsiteY63" fmla="*/ 1615778 h 3328416"/>
                <a:gd name="connsiteX64" fmla="*/ 795866 w 2669175"/>
                <a:gd name="connsiteY64" fmla="*/ 1691978 h 3328416"/>
                <a:gd name="connsiteX65" fmla="*/ 719666 w 2669175"/>
                <a:gd name="connsiteY65" fmla="*/ 1742778 h 3328416"/>
                <a:gd name="connsiteX66" fmla="*/ 614341 w 2669175"/>
                <a:gd name="connsiteY66" fmla="*/ 1698752 h 3328416"/>
                <a:gd name="connsiteX67" fmla="*/ 483026 w 2669175"/>
                <a:gd name="connsiteY67" fmla="*/ 1875537 h 3328416"/>
                <a:gd name="connsiteX68" fmla="*/ 544883 w 2669175"/>
                <a:gd name="connsiteY68" fmla="*/ 2064542 h 3328416"/>
                <a:gd name="connsiteX69" fmla="*/ 698669 w 2669175"/>
                <a:gd name="connsiteY69" fmla="*/ 2064173 h 3328416"/>
                <a:gd name="connsiteX70" fmla="*/ 983149 w 2669175"/>
                <a:gd name="connsiteY70" fmla="*/ 2063834 h 3328416"/>
                <a:gd name="connsiteX71" fmla="*/ 1193800 w 2669175"/>
                <a:gd name="connsiteY71" fmla="*/ 2191512 h 3328416"/>
                <a:gd name="connsiteX72" fmla="*/ 1244600 w 2669175"/>
                <a:gd name="connsiteY72" fmla="*/ 2174578 h 3328416"/>
                <a:gd name="connsiteX73" fmla="*/ 1319864 w 2669175"/>
                <a:gd name="connsiteY73" fmla="*/ 2291945 h 3328416"/>
                <a:gd name="connsiteX74" fmla="*/ 1276435 w 2669175"/>
                <a:gd name="connsiteY74" fmla="*/ 2421805 h 3328416"/>
                <a:gd name="connsiteX75" fmla="*/ 1134533 w 2669175"/>
                <a:gd name="connsiteY75" fmla="*/ 2445512 h 3328416"/>
                <a:gd name="connsiteX76" fmla="*/ 846666 w 2669175"/>
                <a:gd name="connsiteY76" fmla="*/ 2572512 h 3328416"/>
                <a:gd name="connsiteX77" fmla="*/ 787400 w 2669175"/>
                <a:gd name="connsiteY77" fmla="*/ 2580978 h 3328416"/>
                <a:gd name="connsiteX78" fmla="*/ 499533 w 2669175"/>
                <a:gd name="connsiteY78" fmla="*/ 2631778 h 3328416"/>
                <a:gd name="connsiteX79" fmla="*/ 397933 w 2669175"/>
                <a:gd name="connsiteY79" fmla="*/ 2648712 h 3328416"/>
                <a:gd name="connsiteX80" fmla="*/ 311234 w 2669175"/>
                <a:gd name="connsiteY80" fmla="*/ 2745570 h 3328416"/>
                <a:gd name="connsiteX81" fmla="*/ 137240 w 2669175"/>
                <a:gd name="connsiteY81" fmla="*/ 2962505 h 3328416"/>
                <a:gd name="connsiteX82" fmla="*/ 84666 w 2669175"/>
                <a:gd name="connsiteY82" fmla="*/ 3131312 h 3328416"/>
                <a:gd name="connsiteX83" fmla="*/ 0 w 2669175"/>
                <a:gd name="connsiteY83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9466 w 2586397"/>
                <a:gd name="connsiteY42" fmla="*/ 1150112 h 3328416"/>
                <a:gd name="connsiteX43" fmla="*/ 2421466 w 2586397"/>
                <a:gd name="connsiteY43" fmla="*/ 1014645 h 3328416"/>
                <a:gd name="connsiteX44" fmla="*/ 2374728 w 2586397"/>
                <a:gd name="connsiteY44" fmla="*/ 341225 h 3328416"/>
                <a:gd name="connsiteX45" fmla="*/ 2393696 w 2586397"/>
                <a:gd name="connsiteY45" fmla="*/ 144610 h 3328416"/>
                <a:gd name="connsiteX46" fmla="*/ 2224701 w 2586397"/>
                <a:gd name="connsiteY46" fmla="*/ 0 h 3328416"/>
                <a:gd name="connsiteX47" fmla="*/ 2032000 w 2586397"/>
                <a:gd name="connsiteY47" fmla="*/ 151045 h 3328416"/>
                <a:gd name="connsiteX48" fmla="*/ 1964266 w 2586397"/>
                <a:gd name="connsiteY48" fmla="*/ 151045 h 3328416"/>
                <a:gd name="connsiteX49" fmla="*/ 1837266 w 2586397"/>
                <a:gd name="connsiteY49" fmla="*/ 176445 h 3328416"/>
                <a:gd name="connsiteX50" fmla="*/ 1695365 w 2586397"/>
                <a:gd name="connsiteY50" fmla="*/ 267885 h 3328416"/>
                <a:gd name="connsiteX51" fmla="*/ 1594781 w 2586397"/>
                <a:gd name="connsiteY51" fmla="*/ 300736 h 3328416"/>
                <a:gd name="connsiteX52" fmla="*/ 1465072 w 2586397"/>
                <a:gd name="connsiteY52" fmla="*/ 335618 h 3328416"/>
                <a:gd name="connsiteX53" fmla="*/ 1354666 w 2586397"/>
                <a:gd name="connsiteY53" fmla="*/ 498178 h 3328416"/>
                <a:gd name="connsiteX54" fmla="*/ 1248663 w 2586397"/>
                <a:gd name="connsiteY54" fmla="*/ 509693 h 3328416"/>
                <a:gd name="connsiteX55" fmla="*/ 1210733 w 2586397"/>
                <a:gd name="connsiteY55" fmla="*/ 608245 h 3328416"/>
                <a:gd name="connsiteX56" fmla="*/ 1134533 w 2586397"/>
                <a:gd name="connsiteY56" fmla="*/ 659045 h 3328416"/>
                <a:gd name="connsiteX57" fmla="*/ 940138 w 2586397"/>
                <a:gd name="connsiteY57" fmla="*/ 747436 h 3328416"/>
                <a:gd name="connsiteX58" fmla="*/ 917989 w 2586397"/>
                <a:gd name="connsiteY58" fmla="*/ 889865 h 3328416"/>
                <a:gd name="connsiteX59" fmla="*/ 1027216 w 2586397"/>
                <a:gd name="connsiteY59" fmla="*/ 1202671 h 3328416"/>
                <a:gd name="connsiteX60" fmla="*/ 803993 w 2586397"/>
                <a:gd name="connsiteY60" fmla="*/ 1276435 h 3328416"/>
                <a:gd name="connsiteX61" fmla="*/ 1048300 w 2586397"/>
                <a:gd name="connsiteY61" fmla="*/ 1525803 h 3328416"/>
                <a:gd name="connsiteX62" fmla="*/ 838199 w 2586397"/>
                <a:gd name="connsiteY62" fmla="*/ 1615778 h 3328416"/>
                <a:gd name="connsiteX63" fmla="*/ 795866 w 2586397"/>
                <a:gd name="connsiteY63" fmla="*/ 1691978 h 3328416"/>
                <a:gd name="connsiteX64" fmla="*/ 719666 w 2586397"/>
                <a:gd name="connsiteY64" fmla="*/ 1742778 h 3328416"/>
                <a:gd name="connsiteX65" fmla="*/ 614341 w 2586397"/>
                <a:gd name="connsiteY65" fmla="*/ 1698752 h 3328416"/>
                <a:gd name="connsiteX66" fmla="*/ 483026 w 2586397"/>
                <a:gd name="connsiteY66" fmla="*/ 1875537 h 3328416"/>
                <a:gd name="connsiteX67" fmla="*/ 544883 w 2586397"/>
                <a:gd name="connsiteY67" fmla="*/ 2064542 h 3328416"/>
                <a:gd name="connsiteX68" fmla="*/ 698669 w 2586397"/>
                <a:gd name="connsiteY68" fmla="*/ 2064173 h 3328416"/>
                <a:gd name="connsiteX69" fmla="*/ 983149 w 2586397"/>
                <a:gd name="connsiteY69" fmla="*/ 2063834 h 3328416"/>
                <a:gd name="connsiteX70" fmla="*/ 1193800 w 2586397"/>
                <a:gd name="connsiteY70" fmla="*/ 2191512 h 3328416"/>
                <a:gd name="connsiteX71" fmla="*/ 1244600 w 2586397"/>
                <a:gd name="connsiteY71" fmla="*/ 2174578 h 3328416"/>
                <a:gd name="connsiteX72" fmla="*/ 1319864 w 2586397"/>
                <a:gd name="connsiteY72" fmla="*/ 2291945 h 3328416"/>
                <a:gd name="connsiteX73" fmla="*/ 1276435 w 2586397"/>
                <a:gd name="connsiteY73" fmla="*/ 2421805 h 3328416"/>
                <a:gd name="connsiteX74" fmla="*/ 1134533 w 2586397"/>
                <a:gd name="connsiteY74" fmla="*/ 2445512 h 3328416"/>
                <a:gd name="connsiteX75" fmla="*/ 846666 w 2586397"/>
                <a:gd name="connsiteY75" fmla="*/ 2572512 h 3328416"/>
                <a:gd name="connsiteX76" fmla="*/ 787400 w 2586397"/>
                <a:gd name="connsiteY76" fmla="*/ 2580978 h 3328416"/>
                <a:gd name="connsiteX77" fmla="*/ 499533 w 2586397"/>
                <a:gd name="connsiteY77" fmla="*/ 2631778 h 3328416"/>
                <a:gd name="connsiteX78" fmla="*/ 397933 w 2586397"/>
                <a:gd name="connsiteY78" fmla="*/ 2648712 h 3328416"/>
                <a:gd name="connsiteX79" fmla="*/ 311234 w 2586397"/>
                <a:gd name="connsiteY79" fmla="*/ 2745570 h 3328416"/>
                <a:gd name="connsiteX80" fmla="*/ 137240 w 2586397"/>
                <a:gd name="connsiteY80" fmla="*/ 2962505 h 3328416"/>
                <a:gd name="connsiteX81" fmla="*/ 84666 w 2586397"/>
                <a:gd name="connsiteY81" fmla="*/ 3131312 h 3328416"/>
                <a:gd name="connsiteX82" fmla="*/ 0 w 2586397"/>
                <a:gd name="connsiteY8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9466 w 2586397"/>
                <a:gd name="connsiteY42" fmla="*/ 1150112 h 3328416"/>
                <a:gd name="connsiteX43" fmla="*/ 2421466 w 2586397"/>
                <a:gd name="connsiteY43" fmla="*/ 1014645 h 3328416"/>
                <a:gd name="connsiteX44" fmla="*/ 2374728 w 2586397"/>
                <a:gd name="connsiteY44" fmla="*/ 341225 h 3328416"/>
                <a:gd name="connsiteX45" fmla="*/ 2393696 w 2586397"/>
                <a:gd name="connsiteY45" fmla="*/ 144610 h 3328416"/>
                <a:gd name="connsiteX46" fmla="*/ 2224701 w 2586397"/>
                <a:gd name="connsiteY46" fmla="*/ 0 h 3328416"/>
                <a:gd name="connsiteX47" fmla="*/ 2032000 w 2586397"/>
                <a:gd name="connsiteY47" fmla="*/ 151045 h 3328416"/>
                <a:gd name="connsiteX48" fmla="*/ 1964266 w 2586397"/>
                <a:gd name="connsiteY48" fmla="*/ 151045 h 3328416"/>
                <a:gd name="connsiteX49" fmla="*/ 1837266 w 2586397"/>
                <a:gd name="connsiteY49" fmla="*/ 176445 h 3328416"/>
                <a:gd name="connsiteX50" fmla="*/ 1695365 w 2586397"/>
                <a:gd name="connsiteY50" fmla="*/ 267885 h 3328416"/>
                <a:gd name="connsiteX51" fmla="*/ 1594781 w 2586397"/>
                <a:gd name="connsiteY51" fmla="*/ 300736 h 3328416"/>
                <a:gd name="connsiteX52" fmla="*/ 1465072 w 2586397"/>
                <a:gd name="connsiteY52" fmla="*/ 335618 h 3328416"/>
                <a:gd name="connsiteX53" fmla="*/ 1449916 w 2586397"/>
                <a:gd name="connsiteY53" fmla="*/ 580728 h 3328416"/>
                <a:gd name="connsiteX54" fmla="*/ 1248663 w 2586397"/>
                <a:gd name="connsiteY54" fmla="*/ 509693 h 3328416"/>
                <a:gd name="connsiteX55" fmla="*/ 1210733 w 2586397"/>
                <a:gd name="connsiteY55" fmla="*/ 608245 h 3328416"/>
                <a:gd name="connsiteX56" fmla="*/ 1134533 w 2586397"/>
                <a:gd name="connsiteY56" fmla="*/ 659045 h 3328416"/>
                <a:gd name="connsiteX57" fmla="*/ 940138 w 2586397"/>
                <a:gd name="connsiteY57" fmla="*/ 747436 h 3328416"/>
                <a:gd name="connsiteX58" fmla="*/ 917989 w 2586397"/>
                <a:gd name="connsiteY58" fmla="*/ 889865 h 3328416"/>
                <a:gd name="connsiteX59" fmla="*/ 1027216 w 2586397"/>
                <a:gd name="connsiteY59" fmla="*/ 1202671 h 3328416"/>
                <a:gd name="connsiteX60" fmla="*/ 803993 w 2586397"/>
                <a:gd name="connsiteY60" fmla="*/ 1276435 h 3328416"/>
                <a:gd name="connsiteX61" fmla="*/ 1048300 w 2586397"/>
                <a:gd name="connsiteY61" fmla="*/ 1525803 h 3328416"/>
                <a:gd name="connsiteX62" fmla="*/ 838199 w 2586397"/>
                <a:gd name="connsiteY62" fmla="*/ 1615778 h 3328416"/>
                <a:gd name="connsiteX63" fmla="*/ 795866 w 2586397"/>
                <a:gd name="connsiteY63" fmla="*/ 1691978 h 3328416"/>
                <a:gd name="connsiteX64" fmla="*/ 719666 w 2586397"/>
                <a:gd name="connsiteY64" fmla="*/ 1742778 h 3328416"/>
                <a:gd name="connsiteX65" fmla="*/ 614341 w 2586397"/>
                <a:gd name="connsiteY65" fmla="*/ 1698752 h 3328416"/>
                <a:gd name="connsiteX66" fmla="*/ 483026 w 2586397"/>
                <a:gd name="connsiteY66" fmla="*/ 1875537 h 3328416"/>
                <a:gd name="connsiteX67" fmla="*/ 544883 w 2586397"/>
                <a:gd name="connsiteY67" fmla="*/ 2064542 h 3328416"/>
                <a:gd name="connsiteX68" fmla="*/ 698669 w 2586397"/>
                <a:gd name="connsiteY68" fmla="*/ 2064173 h 3328416"/>
                <a:gd name="connsiteX69" fmla="*/ 983149 w 2586397"/>
                <a:gd name="connsiteY69" fmla="*/ 2063834 h 3328416"/>
                <a:gd name="connsiteX70" fmla="*/ 1193800 w 2586397"/>
                <a:gd name="connsiteY70" fmla="*/ 2191512 h 3328416"/>
                <a:gd name="connsiteX71" fmla="*/ 1244600 w 2586397"/>
                <a:gd name="connsiteY71" fmla="*/ 2174578 h 3328416"/>
                <a:gd name="connsiteX72" fmla="*/ 1319864 w 2586397"/>
                <a:gd name="connsiteY72" fmla="*/ 2291945 h 3328416"/>
                <a:gd name="connsiteX73" fmla="*/ 1276435 w 2586397"/>
                <a:gd name="connsiteY73" fmla="*/ 2421805 h 3328416"/>
                <a:gd name="connsiteX74" fmla="*/ 1134533 w 2586397"/>
                <a:gd name="connsiteY74" fmla="*/ 2445512 h 3328416"/>
                <a:gd name="connsiteX75" fmla="*/ 846666 w 2586397"/>
                <a:gd name="connsiteY75" fmla="*/ 2572512 h 3328416"/>
                <a:gd name="connsiteX76" fmla="*/ 787400 w 2586397"/>
                <a:gd name="connsiteY76" fmla="*/ 2580978 h 3328416"/>
                <a:gd name="connsiteX77" fmla="*/ 499533 w 2586397"/>
                <a:gd name="connsiteY77" fmla="*/ 2631778 h 3328416"/>
                <a:gd name="connsiteX78" fmla="*/ 397933 w 2586397"/>
                <a:gd name="connsiteY78" fmla="*/ 2648712 h 3328416"/>
                <a:gd name="connsiteX79" fmla="*/ 311234 w 2586397"/>
                <a:gd name="connsiteY79" fmla="*/ 2745570 h 3328416"/>
                <a:gd name="connsiteX80" fmla="*/ 137240 w 2586397"/>
                <a:gd name="connsiteY80" fmla="*/ 2962505 h 3328416"/>
                <a:gd name="connsiteX81" fmla="*/ 84666 w 2586397"/>
                <a:gd name="connsiteY81" fmla="*/ 3131312 h 3328416"/>
                <a:gd name="connsiteX82" fmla="*/ 0 w 2586397"/>
                <a:gd name="connsiteY8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9466 w 2586397"/>
                <a:gd name="connsiteY42" fmla="*/ 1150112 h 3328416"/>
                <a:gd name="connsiteX43" fmla="*/ 2421466 w 2586397"/>
                <a:gd name="connsiteY43" fmla="*/ 1014645 h 3328416"/>
                <a:gd name="connsiteX44" fmla="*/ 2374728 w 2586397"/>
                <a:gd name="connsiteY44" fmla="*/ 341225 h 3328416"/>
                <a:gd name="connsiteX45" fmla="*/ 2393696 w 2586397"/>
                <a:gd name="connsiteY45" fmla="*/ 144610 h 3328416"/>
                <a:gd name="connsiteX46" fmla="*/ 2224701 w 2586397"/>
                <a:gd name="connsiteY46" fmla="*/ 0 h 3328416"/>
                <a:gd name="connsiteX47" fmla="*/ 2032000 w 2586397"/>
                <a:gd name="connsiteY47" fmla="*/ 151045 h 3328416"/>
                <a:gd name="connsiteX48" fmla="*/ 1964266 w 2586397"/>
                <a:gd name="connsiteY48" fmla="*/ 151045 h 3328416"/>
                <a:gd name="connsiteX49" fmla="*/ 1837266 w 2586397"/>
                <a:gd name="connsiteY49" fmla="*/ 176445 h 3328416"/>
                <a:gd name="connsiteX50" fmla="*/ 1695365 w 2586397"/>
                <a:gd name="connsiteY50" fmla="*/ 267885 h 3328416"/>
                <a:gd name="connsiteX51" fmla="*/ 1594781 w 2586397"/>
                <a:gd name="connsiteY51" fmla="*/ 300736 h 3328416"/>
                <a:gd name="connsiteX52" fmla="*/ 1465072 w 2586397"/>
                <a:gd name="connsiteY52" fmla="*/ 335618 h 3328416"/>
                <a:gd name="connsiteX53" fmla="*/ 1449916 w 2586397"/>
                <a:gd name="connsiteY53" fmla="*/ 580728 h 3328416"/>
                <a:gd name="connsiteX54" fmla="*/ 1293113 w 2586397"/>
                <a:gd name="connsiteY54" fmla="*/ 592243 h 3328416"/>
                <a:gd name="connsiteX55" fmla="*/ 1210733 w 2586397"/>
                <a:gd name="connsiteY55" fmla="*/ 608245 h 3328416"/>
                <a:gd name="connsiteX56" fmla="*/ 1134533 w 2586397"/>
                <a:gd name="connsiteY56" fmla="*/ 659045 h 3328416"/>
                <a:gd name="connsiteX57" fmla="*/ 940138 w 2586397"/>
                <a:gd name="connsiteY57" fmla="*/ 747436 h 3328416"/>
                <a:gd name="connsiteX58" fmla="*/ 917989 w 2586397"/>
                <a:gd name="connsiteY58" fmla="*/ 889865 h 3328416"/>
                <a:gd name="connsiteX59" fmla="*/ 1027216 w 2586397"/>
                <a:gd name="connsiteY59" fmla="*/ 1202671 h 3328416"/>
                <a:gd name="connsiteX60" fmla="*/ 803993 w 2586397"/>
                <a:gd name="connsiteY60" fmla="*/ 1276435 h 3328416"/>
                <a:gd name="connsiteX61" fmla="*/ 1048300 w 2586397"/>
                <a:gd name="connsiteY61" fmla="*/ 1525803 h 3328416"/>
                <a:gd name="connsiteX62" fmla="*/ 838199 w 2586397"/>
                <a:gd name="connsiteY62" fmla="*/ 1615778 h 3328416"/>
                <a:gd name="connsiteX63" fmla="*/ 795866 w 2586397"/>
                <a:gd name="connsiteY63" fmla="*/ 1691978 h 3328416"/>
                <a:gd name="connsiteX64" fmla="*/ 719666 w 2586397"/>
                <a:gd name="connsiteY64" fmla="*/ 1742778 h 3328416"/>
                <a:gd name="connsiteX65" fmla="*/ 614341 w 2586397"/>
                <a:gd name="connsiteY65" fmla="*/ 1698752 h 3328416"/>
                <a:gd name="connsiteX66" fmla="*/ 483026 w 2586397"/>
                <a:gd name="connsiteY66" fmla="*/ 1875537 h 3328416"/>
                <a:gd name="connsiteX67" fmla="*/ 544883 w 2586397"/>
                <a:gd name="connsiteY67" fmla="*/ 2064542 h 3328416"/>
                <a:gd name="connsiteX68" fmla="*/ 698669 w 2586397"/>
                <a:gd name="connsiteY68" fmla="*/ 2064173 h 3328416"/>
                <a:gd name="connsiteX69" fmla="*/ 983149 w 2586397"/>
                <a:gd name="connsiteY69" fmla="*/ 2063834 h 3328416"/>
                <a:gd name="connsiteX70" fmla="*/ 1193800 w 2586397"/>
                <a:gd name="connsiteY70" fmla="*/ 2191512 h 3328416"/>
                <a:gd name="connsiteX71" fmla="*/ 1244600 w 2586397"/>
                <a:gd name="connsiteY71" fmla="*/ 2174578 h 3328416"/>
                <a:gd name="connsiteX72" fmla="*/ 1319864 w 2586397"/>
                <a:gd name="connsiteY72" fmla="*/ 2291945 h 3328416"/>
                <a:gd name="connsiteX73" fmla="*/ 1276435 w 2586397"/>
                <a:gd name="connsiteY73" fmla="*/ 2421805 h 3328416"/>
                <a:gd name="connsiteX74" fmla="*/ 1134533 w 2586397"/>
                <a:gd name="connsiteY74" fmla="*/ 2445512 h 3328416"/>
                <a:gd name="connsiteX75" fmla="*/ 846666 w 2586397"/>
                <a:gd name="connsiteY75" fmla="*/ 2572512 h 3328416"/>
                <a:gd name="connsiteX76" fmla="*/ 787400 w 2586397"/>
                <a:gd name="connsiteY76" fmla="*/ 2580978 h 3328416"/>
                <a:gd name="connsiteX77" fmla="*/ 499533 w 2586397"/>
                <a:gd name="connsiteY77" fmla="*/ 2631778 h 3328416"/>
                <a:gd name="connsiteX78" fmla="*/ 397933 w 2586397"/>
                <a:gd name="connsiteY78" fmla="*/ 2648712 h 3328416"/>
                <a:gd name="connsiteX79" fmla="*/ 311234 w 2586397"/>
                <a:gd name="connsiteY79" fmla="*/ 2745570 h 3328416"/>
                <a:gd name="connsiteX80" fmla="*/ 137240 w 2586397"/>
                <a:gd name="connsiteY80" fmla="*/ 2962505 h 3328416"/>
                <a:gd name="connsiteX81" fmla="*/ 84666 w 2586397"/>
                <a:gd name="connsiteY81" fmla="*/ 3131312 h 3328416"/>
                <a:gd name="connsiteX82" fmla="*/ 0 w 2586397"/>
                <a:gd name="connsiteY8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3116 w 2586397"/>
                <a:gd name="connsiteY42" fmla="*/ 870712 h 3328416"/>
                <a:gd name="connsiteX43" fmla="*/ 2421466 w 2586397"/>
                <a:gd name="connsiteY43" fmla="*/ 1014645 h 3328416"/>
                <a:gd name="connsiteX44" fmla="*/ 2374728 w 2586397"/>
                <a:gd name="connsiteY44" fmla="*/ 341225 h 3328416"/>
                <a:gd name="connsiteX45" fmla="*/ 2393696 w 2586397"/>
                <a:gd name="connsiteY45" fmla="*/ 144610 h 3328416"/>
                <a:gd name="connsiteX46" fmla="*/ 2224701 w 2586397"/>
                <a:gd name="connsiteY46" fmla="*/ 0 h 3328416"/>
                <a:gd name="connsiteX47" fmla="*/ 2032000 w 2586397"/>
                <a:gd name="connsiteY47" fmla="*/ 151045 h 3328416"/>
                <a:gd name="connsiteX48" fmla="*/ 1964266 w 2586397"/>
                <a:gd name="connsiteY48" fmla="*/ 151045 h 3328416"/>
                <a:gd name="connsiteX49" fmla="*/ 1837266 w 2586397"/>
                <a:gd name="connsiteY49" fmla="*/ 176445 h 3328416"/>
                <a:gd name="connsiteX50" fmla="*/ 1695365 w 2586397"/>
                <a:gd name="connsiteY50" fmla="*/ 267885 h 3328416"/>
                <a:gd name="connsiteX51" fmla="*/ 1594781 w 2586397"/>
                <a:gd name="connsiteY51" fmla="*/ 300736 h 3328416"/>
                <a:gd name="connsiteX52" fmla="*/ 1465072 w 2586397"/>
                <a:gd name="connsiteY52" fmla="*/ 335618 h 3328416"/>
                <a:gd name="connsiteX53" fmla="*/ 1449916 w 2586397"/>
                <a:gd name="connsiteY53" fmla="*/ 580728 h 3328416"/>
                <a:gd name="connsiteX54" fmla="*/ 1293113 w 2586397"/>
                <a:gd name="connsiteY54" fmla="*/ 592243 h 3328416"/>
                <a:gd name="connsiteX55" fmla="*/ 1210733 w 2586397"/>
                <a:gd name="connsiteY55" fmla="*/ 608245 h 3328416"/>
                <a:gd name="connsiteX56" fmla="*/ 1134533 w 2586397"/>
                <a:gd name="connsiteY56" fmla="*/ 659045 h 3328416"/>
                <a:gd name="connsiteX57" fmla="*/ 940138 w 2586397"/>
                <a:gd name="connsiteY57" fmla="*/ 747436 h 3328416"/>
                <a:gd name="connsiteX58" fmla="*/ 917989 w 2586397"/>
                <a:gd name="connsiteY58" fmla="*/ 889865 h 3328416"/>
                <a:gd name="connsiteX59" fmla="*/ 1027216 w 2586397"/>
                <a:gd name="connsiteY59" fmla="*/ 1202671 h 3328416"/>
                <a:gd name="connsiteX60" fmla="*/ 803993 w 2586397"/>
                <a:gd name="connsiteY60" fmla="*/ 1276435 h 3328416"/>
                <a:gd name="connsiteX61" fmla="*/ 1048300 w 2586397"/>
                <a:gd name="connsiteY61" fmla="*/ 1525803 h 3328416"/>
                <a:gd name="connsiteX62" fmla="*/ 838199 w 2586397"/>
                <a:gd name="connsiteY62" fmla="*/ 1615778 h 3328416"/>
                <a:gd name="connsiteX63" fmla="*/ 795866 w 2586397"/>
                <a:gd name="connsiteY63" fmla="*/ 1691978 h 3328416"/>
                <a:gd name="connsiteX64" fmla="*/ 719666 w 2586397"/>
                <a:gd name="connsiteY64" fmla="*/ 1742778 h 3328416"/>
                <a:gd name="connsiteX65" fmla="*/ 614341 w 2586397"/>
                <a:gd name="connsiteY65" fmla="*/ 1698752 h 3328416"/>
                <a:gd name="connsiteX66" fmla="*/ 483026 w 2586397"/>
                <a:gd name="connsiteY66" fmla="*/ 1875537 h 3328416"/>
                <a:gd name="connsiteX67" fmla="*/ 544883 w 2586397"/>
                <a:gd name="connsiteY67" fmla="*/ 2064542 h 3328416"/>
                <a:gd name="connsiteX68" fmla="*/ 698669 w 2586397"/>
                <a:gd name="connsiteY68" fmla="*/ 2064173 h 3328416"/>
                <a:gd name="connsiteX69" fmla="*/ 983149 w 2586397"/>
                <a:gd name="connsiteY69" fmla="*/ 2063834 h 3328416"/>
                <a:gd name="connsiteX70" fmla="*/ 1193800 w 2586397"/>
                <a:gd name="connsiteY70" fmla="*/ 2191512 h 3328416"/>
                <a:gd name="connsiteX71" fmla="*/ 1244600 w 2586397"/>
                <a:gd name="connsiteY71" fmla="*/ 2174578 h 3328416"/>
                <a:gd name="connsiteX72" fmla="*/ 1319864 w 2586397"/>
                <a:gd name="connsiteY72" fmla="*/ 2291945 h 3328416"/>
                <a:gd name="connsiteX73" fmla="*/ 1276435 w 2586397"/>
                <a:gd name="connsiteY73" fmla="*/ 2421805 h 3328416"/>
                <a:gd name="connsiteX74" fmla="*/ 1134533 w 2586397"/>
                <a:gd name="connsiteY74" fmla="*/ 2445512 h 3328416"/>
                <a:gd name="connsiteX75" fmla="*/ 846666 w 2586397"/>
                <a:gd name="connsiteY75" fmla="*/ 2572512 h 3328416"/>
                <a:gd name="connsiteX76" fmla="*/ 787400 w 2586397"/>
                <a:gd name="connsiteY76" fmla="*/ 2580978 h 3328416"/>
                <a:gd name="connsiteX77" fmla="*/ 499533 w 2586397"/>
                <a:gd name="connsiteY77" fmla="*/ 2631778 h 3328416"/>
                <a:gd name="connsiteX78" fmla="*/ 397933 w 2586397"/>
                <a:gd name="connsiteY78" fmla="*/ 2648712 h 3328416"/>
                <a:gd name="connsiteX79" fmla="*/ 311234 w 2586397"/>
                <a:gd name="connsiteY79" fmla="*/ 2745570 h 3328416"/>
                <a:gd name="connsiteX80" fmla="*/ 137240 w 2586397"/>
                <a:gd name="connsiteY80" fmla="*/ 2962505 h 3328416"/>
                <a:gd name="connsiteX81" fmla="*/ 84666 w 2586397"/>
                <a:gd name="connsiteY81" fmla="*/ 3131312 h 3328416"/>
                <a:gd name="connsiteX82" fmla="*/ 0 w 2586397"/>
                <a:gd name="connsiteY8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3116 w 2586397"/>
                <a:gd name="connsiteY42" fmla="*/ 870712 h 3328416"/>
                <a:gd name="connsiteX43" fmla="*/ 2110316 w 2586397"/>
                <a:gd name="connsiteY43" fmla="*/ 824145 h 3328416"/>
                <a:gd name="connsiteX44" fmla="*/ 2374728 w 2586397"/>
                <a:gd name="connsiteY44" fmla="*/ 341225 h 3328416"/>
                <a:gd name="connsiteX45" fmla="*/ 2393696 w 2586397"/>
                <a:gd name="connsiteY45" fmla="*/ 144610 h 3328416"/>
                <a:gd name="connsiteX46" fmla="*/ 2224701 w 2586397"/>
                <a:gd name="connsiteY46" fmla="*/ 0 h 3328416"/>
                <a:gd name="connsiteX47" fmla="*/ 2032000 w 2586397"/>
                <a:gd name="connsiteY47" fmla="*/ 151045 h 3328416"/>
                <a:gd name="connsiteX48" fmla="*/ 1964266 w 2586397"/>
                <a:gd name="connsiteY48" fmla="*/ 151045 h 3328416"/>
                <a:gd name="connsiteX49" fmla="*/ 1837266 w 2586397"/>
                <a:gd name="connsiteY49" fmla="*/ 176445 h 3328416"/>
                <a:gd name="connsiteX50" fmla="*/ 1695365 w 2586397"/>
                <a:gd name="connsiteY50" fmla="*/ 267885 h 3328416"/>
                <a:gd name="connsiteX51" fmla="*/ 1594781 w 2586397"/>
                <a:gd name="connsiteY51" fmla="*/ 300736 h 3328416"/>
                <a:gd name="connsiteX52" fmla="*/ 1465072 w 2586397"/>
                <a:gd name="connsiteY52" fmla="*/ 335618 h 3328416"/>
                <a:gd name="connsiteX53" fmla="*/ 1449916 w 2586397"/>
                <a:gd name="connsiteY53" fmla="*/ 580728 h 3328416"/>
                <a:gd name="connsiteX54" fmla="*/ 1293113 w 2586397"/>
                <a:gd name="connsiteY54" fmla="*/ 592243 h 3328416"/>
                <a:gd name="connsiteX55" fmla="*/ 1210733 w 2586397"/>
                <a:gd name="connsiteY55" fmla="*/ 608245 h 3328416"/>
                <a:gd name="connsiteX56" fmla="*/ 1134533 w 2586397"/>
                <a:gd name="connsiteY56" fmla="*/ 659045 h 3328416"/>
                <a:gd name="connsiteX57" fmla="*/ 940138 w 2586397"/>
                <a:gd name="connsiteY57" fmla="*/ 747436 h 3328416"/>
                <a:gd name="connsiteX58" fmla="*/ 917989 w 2586397"/>
                <a:gd name="connsiteY58" fmla="*/ 889865 h 3328416"/>
                <a:gd name="connsiteX59" fmla="*/ 1027216 w 2586397"/>
                <a:gd name="connsiteY59" fmla="*/ 1202671 h 3328416"/>
                <a:gd name="connsiteX60" fmla="*/ 803993 w 2586397"/>
                <a:gd name="connsiteY60" fmla="*/ 1276435 h 3328416"/>
                <a:gd name="connsiteX61" fmla="*/ 1048300 w 2586397"/>
                <a:gd name="connsiteY61" fmla="*/ 1525803 h 3328416"/>
                <a:gd name="connsiteX62" fmla="*/ 838199 w 2586397"/>
                <a:gd name="connsiteY62" fmla="*/ 1615778 h 3328416"/>
                <a:gd name="connsiteX63" fmla="*/ 795866 w 2586397"/>
                <a:gd name="connsiteY63" fmla="*/ 1691978 h 3328416"/>
                <a:gd name="connsiteX64" fmla="*/ 719666 w 2586397"/>
                <a:gd name="connsiteY64" fmla="*/ 1742778 h 3328416"/>
                <a:gd name="connsiteX65" fmla="*/ 614341 w 2586397"/>
                <a:gd name="connsiteY65" fmla="*/ 1698752 h 3328416"/>
                <a:gd name="connsiteX66" fmla="*/ 483026 w 2586397"/>
                <a:gd name="connsiteY66" fmla="*/ 1875537 h 3328416"/>
                <a:gd name="connsiteX67" fmla="*/ 544883 w 2586397"/>
                <a:gd name="connsiteY67" fmla="*/ 2064542 h 3328416"/>
                <a:gd name="connsiteX68" fmla="*/ 698669 w 2586397"/>
                <a:gd name="connsiteY68" fmla="*/ 2064173 h 3328416"/>
                <a:gd name="connsiteX69" fmla="*/ 983149 w 2586397"/>
                <a:gd name="connsiteY69" fmla="*/ 2063834 h 3328416"/>
                <a:gd name="connsiteX70" fmla="*/ 1193800 w 2586397"/>
                <a:gd name="connsiteY70" fmla="*/ 2191512 h 3328416"/>
                <a:gd name="connsiteX71" fmla="*/ 1244600 w 2586397"/>
                <a:gd name="connsiteY71" fmla="*/ 2174578 h 3328416"/>
                <a:gd name="connsiteX72" fmla="*/ 1319864 w 2586397"/>
                <a:gd name="connsiteY72" fmla="*/ 2291945 h 3328416"/>
                <a:gd name="connsiteX73" fmla="*/ 1276435 w 2586397"/>
                <a:gd name="connsiteY73" fmla="*/ 2421805 h 3328416"/>
                <a:gd name="connsiteX74" fmla="*/ 1134533 w 2586397"/>
                <a:gd name="connsiteY74" fmla="*/ 2445512 h 3328416"/>
                <a:gd name="connsiteX75" fmla="*/ 846666 w 2586397"/>
                <a:gd name="connsiteY75" fmla="*/ 2572512 h 3328416"/>
                <a:gd name="connsiteX76" fmla="*/ 787400 w 2586397"/>
                <a:gd name="connsiteY76" fmla="*/ 2580978 h 3328416"/>
                <a:gd name="connsiteX77" fmla="*/ 499533 w 2586397"/>
                <a:gd name="connsiteY77" fmla="*/ 2631778 h 3328416"/>
                <a:gd name="connsiteX78" fmla="*/ 397933 w 2586397"/>
                <a:gd name="connsiteY78" fmla="*/ 2648712 h 3328416"/>
                <a:gd name="connsiteX79" fmla="*/ 311234 w 2586397"/>
                <a:gd name="connsiteY79" fmla="*/ 2745570 h 3328416"/>
                <a:gd name="connsiteX80" fmla="*/ 137240 w 2586397"/>
                <a:gd name="connsiteY80" fmla="*/ 2962505 h 3328416"/>
                <a:gd name="connsiteX81" fmla="*/ 84666 w 2586397"/>
                <a:gd name="connsiteY81" fmla="*/ 3131312 h 3328416"/>
                <a:gd name="connsiteX82" fmla="*/ 0 w 2586397"/>
                <a:gd name="connsiteY8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3116 w 2586397"/>
                <a:gd name="connsiteY42" fmla="*/ 870712 h 3328416"/>
                <a:gd name="connsiteX43" fmla="*/ 2110316 w 2586397"/>
                <a:gd name="connsiteY43" fmla="*/ 824145 h 3328416"/>
                <a:gd name="connsiteX44" fmla="*/ 2235028 w 2586397"/>
                <a:gd name="connsiteY44" fmla="*/ 392025 h 3328416"/>
                <a:gd name="connsiteX45" fmla="*/ 2393696 w 2586397"/>
                <a:gd name="connsiteY45" fmla="*/ 144610 h 3328416"/>
                <a:gd name="connsiteX46" fmla="*/ 2224701 w 2586397"/>
                <a:gd name="connsiteY46" fmla="*/ 0 h 3328416"/>
                <a:gd name="connsiteX47" fmla="*/ 2032000 w 2586397"/>
                <a:gd name="connsiteY47" fmla="*/ 151045 h 3328416"/>
                <a:gd name="connsiteX48" fmla="*/ 1964266 w 2586397"/>
                <a:gd name="connsiteY48" fmla="*/ 151045 h 3328416"/>
                <a:gd name="connsiteX49" fmla="*/ 1837266 w 2586397"/>
                <a:gd name="connsiteY49" fmla="*/ 176445 h 3328416"/>
                <a:gd name="connsiteX50" fmla="*/ 1695365 w 2586397"/>
                <a:gd name="connsiteY50" fmla="*/ 267885 h 3328416"/>
                <a:gd name="connsiteX51" fmla="*/ 1594781 w 2586397"/>
                <a:gd name="connsiteY51" fmla="*/ 300736 h 3328416"/>
                <a:gd name="connsiteX52" fmla="*/ 1465072 w 2586397"/>
                <a:gd name="connsiteY52" fmla="*/ 335618 h 3328416"/>
                <a:gd name="connsiteX53" fmla="*/ 1449916 w 2586397"/>
                <a:gd name="connsiteY53" fmla="*/ 580728 h 3328416"/>
                <a:gd name="connsiteX54" fmla="*/ 1293113 w 2586397"/>
                <a:gd name="connsiteY54" fmla="*/ 592243 h 3328416"/>
                <a:gd name="connsiteX55" fmla="*/ 1210733 w 2586397"/>
                <a:gd name="connsiteY55" fmla="*/ 608245 h 3328416"/>
                <a:gd name="connsiteX56" fmla="*/ 1134533 w 2586397"/>
                <a:gd name="connsiteY56" fmla="*/ 659045 h 3328416"/>
                <a:gd name="connsiteX57" fmla="*/ 940138 w 2586397"/>
                <a:gd name="connsiteY57" fmla="*/ 747436 h 3328416"/>
                <a:gd name="connsiteX58" fmla="*/ 917989 w 2586397"/>
                <a:gd name="connsiteY58" fmla="*/ 889865 h 3328416"/>
                <a:gd name="connsiteX59" fmla="*/ 1027216 w 2586397"/>
                <a:gd name="connsiteY59" fmla="*/ 1202671 h 3328416"/>
                <a:gd name="connsiteX60" fmla="*/ 803993 w 2586397"/>
                <a:gd name="connsiteY60" fmla="*/ 1276435 h 3328416"/>
                <a:gd name="connsiteX61" fmla="*/ 1048300 w 2586397"/>
                <a:gd name="connsiteY61" fmla="*/ 1525803 h 3328416"/>
                <a:gd name="connsiteX62" fmla="*/ 838199 w 2586397"/>
                <a:gd name="connsiteY62" fmla="*/ 1615778 h 3328416"/>
                <a:gd name="connsiteX63" fmla="*/ 795866 w 2586397"/>
                <a:gd name="connsiteY63" fmla="*/ 1691978 h 3328416"/>
                <a:gd name="connsiteX64" fmla="*/ 719666 w 2586397"/>
                <a:gd name="connsiteY64" fmla="*/ 1742778 h 3328416"/>
                <a:gd name="connsiteX65" fmla="*/ 614341 w 2586397"/>
                <a:gd name="connsiteY65" fmla="*/ 1698752 h 3328416"/>
                <a:gd name="connsiteX66" fmla="*/ 483026 w 2586397"/>
                <a:gd name="connsiteY66" fmla="*/ 1875537 h 3328416"/>
                <a:gd name="connsiteX67" fmla="*/ 544883 w 2586397"/>
                <a:gd name="connsiteY67" fmla="*/ 2064542 h 3328416"/>
                <a:gd name="connsiteX68" fmla="*/ 698669 w 2586397"/>
                <a:gd name="connsiteY68" fmla="*/ 2064173 h 3328416"/>
                <a:gd name="connsiteX69" fmla="*/ 983149 w 2586397"/>
                <a:gd name="connsiteY69" fmla="*/ 2063834 h 3328416"/>
                <a:gd name="connsiteX70" fmla="*/ 1193800 w 2586397"/>
                <a:gd name="connsiteY70" fmla="*/ 2191512 h 3328416"/>
                <a:gd name="connsiteX71" fmla="*/ 1244600 w 2586397"/>
                <a:gd name="connsiteY71" fmla="*/ 2174578 h 3328416"/>
                <a:gd name="connsiteX72" fmla="*/ 1319864 w 2586397"/>
                <a:gd name="connsiteY72" fmla="*/ 2291945 h 3328416"/>
                <a:gd name="connsiteX73" fmla="*/ 1276435 w 2586397"/>
                <a:gd name="connsiteY73" fmla="*/ 2421805 h 3328416"/>
                <a:gd name="connsiteX74" fmla="*/ 1134533 w 2586397"/>
                <a:gd name="connsiteY74" fmla="*/ 2445512 h 3328416"/>
                <a:gd name="connsiteX75" fmla="*/ 846666 w 2586397"/>
                <a:gd name="connsiteY75" fmla="*/ 2572512 h 3328416"/>
                <a:gd name="connsiteX76" fmla="*/ 787400 w 2586397"/>
                <a:gd name="connsiteY76" fmla="*/ 2580978 h 3328416"/>
                <a:gd name="connsiteX77" fmla="*/ 499533 w 2586397"/>
                <a:gd name="connsiteY77" fmla="*/ 2631778 h 3328416"/>
                <a:gd name="connsiteX78" fmla="*/ 397933 w 2586397"/>
                <a:gd name="connsiteY78" fmla="*/ 2648712 h 3328416"/>
                <a:gd name="connsiteX79" fmla="*/ 311234 w 2586397"/>
                <a:gd name="connsiteY79" fmla="*/ 2745570 h 3328416"/>
                <a:gd name="connsiteX80" fmla="*/ 137240 w 2586397"/>
                <a:gd name="connsiteY80" fmla="*/ 2962505 h 3328416"/>
                <a:gd name="connsiteX81" fmla="*/ 84666 w 2586397"/>
                <a:gd name="connsiteY81" fmla="*/ 3131312 h 3328416"/>
                <a:gd name="connsiteX82" fmla="*/ 0 w 2586397"/>
                <a:gd name="connsiteY8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3116 w 2586397"/>
                <a:gd name="connsiteY42" fmla="*/ 870712 h 3328416"/>
                <a:gd name="connsiteX43" fmla="*/ 2110316 w 2586397"/>
                <a:gd name="connsiteY43" fmla="*/ 824145 h 3328416"/>
                <a:gd name="connsiteX44" fmla="*/ 2235028 w 2586397"/>
                <a:gd name="connsiteY44" fmla="*/ 392025 h 3328416"/>
                <a:gd name="connsiteX45" fmla="*/ 2224701 w 2586397"/>
                <a:gd name="connsiteY45" fmla="*/ 0 h 3328416"/>
                <a:gd name="connsiteX46" fmla="*/ 2032000 w 2586397"/>
                <a:gd name="connsiteY46" fmla="*/ 151045 h 3328416"/>
                <a:gd name="connsiteX47" fmla="*/ 1964266 w 2586397"/>
                <a:gd name="connsiteY47" fmla="*/ 151045 h 3328416"/>
                <a:gd name="connsiteX48" fmla="*/ 1837266 w 2586397"/>
                <a:gd name="connsiteY48" fmla="*/ 176445 h 3328416"/>
                <a:gd name="connsiteX49" fmla="*/ 1695365 w 2586397"/>
                <a:gd name="connsiteY49" fmla="*/ 267885 h 3328416"/>
                <a:gd name="connsiteX50" fmla="*/ 1594781 w 2586397"/>
                <a:gd name="connsiteY50" fmla="*/ 300736 h 3328416"/>
                <a:gd name="connsiteX51" fmla="*/ 1465072 w 2586397"/>
                <a:gd name="connsiteY51" fmla="*/ 335618 h 3328416"/>
                <a:gd name="connsiteX52" fmla="*/ 1449916 w 2586397"/>
                <a:gd name="connsiteY52" fmla="*/ 580728 h 3328416"/>
                <a:gd name="connsiteX53" fmla="*/ 1293113 w 2586397"/>
                <a:gd name="connsiteY53" fmla="*/ 592243 h 3328416"/>
                <a:gd name="connsiteX54" fmla="*/ 1210733 w 2586397"/>
                <a:gd name="connsiteY54" fmla="*/ 608245 h 3328416"/>
                <a:gd name="connsiteX55" fmla="*/ 1134533 w 2586397"/>
                <a:gd name="connsiteY55" fmla="*/ 659045 h 3328416"/>
                <a:gd name="connsiteX56" fmla="*/ 940138 w 2586397"/>
                <a:gd name="connsiteY56" fmla="*/ 747436 h 3328416"/>
                <a:gd name="connsiteX57" fmla="*/ 917989 w 2586397"/>
                <a:gd name="connsiteY57" fmla="*/ 889865 h 3328416"/>
                <a:gd name="connsiteX58" fmla="*/ 1027216 w 2586397"/>
                <a:gd name="connsiteY58" fmla="*/ 1202671 h 3328416"/>
                <a:gd name="connsiteX59" fmla="*/ 803993 w 2586397"/>
                <a:gd name="connsiteY59" fmla="*/ 1276435 h 3328416"/>
                <a:gd name="connsiteX60" fmla="*/ 1048300 w 2586397"/>
                <a:gd name="connsiteY60" fmla="*/ 1525803 h 3328416"/>
                <a:gd name="connsiteX61" fmla="*/ 838199 w 2586397"/>
                <a:gd name="connsiteY61" fmla="*/ 1615778 h 3328416"/>
                <a:gd name="connsiteX62" fmla="*/ 795866 w 2586397"/>
                <a:gd name="connsiteY62" fmla="*/ 1691978 h 3328416"/>
                <a:gd name="connsiteX63" fmla="*/ 719666 w 2586397"/>
                <a:gd name="connsiteY63" fmla="*/ 1742778 h 3328416"/>
                <a:gd name="connsiteX64" fmla="*/ 614341 w 2586397"/>
                <a:gd name="connsiteY64" fmla="*/ 1698752 h 3328416"/>
                <a:gd name="connsiteX65" fmla="*/ 483026 w 2586397"/>
                <a:gd name="connsiteY65" fmla="*/ 1875537 h 3328416"/>
                <a:gd name="connsiteX66" fmla="*/ 544883 w 2586397"/>
                <a:gd name="connsiteY66" fmla="*/ 2064542 h 3328416"/>
                <a:gd name="connsiteX67" fmla="*/ 698669 w 2586397"/>
                <a:gd name="connsiteY67" fmla="*/ 2064173 h 3328416"/>
                <a:gd name="connsiteX68" fmla="*/ 983149 w 2586397"/>
                <a:gd name="connsiteY68" fmla="*/ 2063834 h 3328416"/>
                <a:gd name="connsiteX69" fmla="*/ 1193800 w 2586397"/>
                <a:gd name="connsiteY69" fmla="*/ 2191512 h 3328416"/>
                <a:gd name="connsiteX70" fmla="*/ 1244600 w 2586397"/>
                <a:gd name="connsiteY70" fmla="*/ 2174578 h 3328416"/>
                <a:gd name="connsiteX71" fmla="*/ 1319864 w 2586397"/>
                <a:gd name="connsiteY71" fmla="*/ 2291945 h 3328416"/>
                <a:gd name="connsiteX72" fmla="*/ 1276435 w 2586397"/>
                <a:gd name="connsiteY72" fmla="*/ 2421805 h 3328416"/>
                <a:gd name="connsiteX73" fmla="*/ 1134533 w 2586397"/>
                <a:gd name="connsiteY73" fmla="*/ 2445512 h 3328416"/>
                <a:gd name="connsiteX74" fmla="*/ 846666 w 2586397"/>
                <a:gd name="connsiteY74" fmla="*/ 2572512 h 3328416"/>
                <a:gd name="connsiteX75" fmla="*/ 787400 w 2586397"/>
                <a:gd name="connsiteY75" fmla="*/ 2580978 h 3328416"/>
                <a:gd name="connsiteX76" fmla="*/ 499533 w 2586397"/>
                <a:gd name="connsiteY76" fmla="*/ 2631778 h 3328416"/>
                <a:gd name="connsiteX77" fmla="*/ 397933 w 2586397"/>
                <a:gd name="connsiteY77" fmla="*/ 2648712 h 3328416"/>
                <a:gd name="connsiteX78" fmla="*/ 311234 w 2586397"/>
                <a:gd name="connsiteY78" fmla="*/ 2745570 h 3328416"/>
                <a:gd name="connsiteX79" fmla="*/ 137240 w 2586397"/>
                <a:gd name="connsiteY79" fmla="*/ 2962505 h 3328416"/>
                <a:gd name="connsiteX80" fmla="*/ 84666 w 2586397"/>
                <a:gd name="connsiteY80" fmla="*/ 3131312 h 3328416"/>
                <a:gd name="connsiteX81" fmla="*/ 0 w 2586397"/>
                <a:gd name="connsiteY81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3116 w 2586397"/>
                <a:gd name="connsiteY42" fmla="*/ 870712 h 3328416"/>
                <a:gd name="connsiteX43" fmla="*/ 2110316 w 2586397"/>
                <a:gd name="connsiteY43" fmla="*/ 824145 h 3328416"/>
                <a:gd name="connsiteX44" fmla="*/ 2235028 w 2586397"/>
                <a:gd name="connsiteY44" fmla="*/ 392025 h 3328416"/>
                <a:gd name="connsiteX45" fmla="*/ 2224701 w 2586397"/>
                <a:gd name="connsiteY45" fmla="*/ 0 h 3328416"/>
                <a:gd name="connsiteX46" fmla="*/ 2032000 w 2586397"/>
                <a:gd name="connsiteY46" fmla="*/ 151045 h 3328416"/>
                <a:gd name="connsiteX47" fmla="*/ 1964266 w 2586397"/>
                <a:gd name="connsiteY47" fmla="*/ 151045 h 3328416"/>
                <a:gd name="connsiteX48" fmla="*/ 1837266 w 2586397"/>
                <a:gd name="connsiteY48" fmla="*/ 176445 h 3328416"/>
                <a:gd name="connsiteX49" fmla="*/ 1758865 w 2586397"/>
                <a:gd name="connsiteY49" fmla="*/ 344085 h 3328416"/>
                <a:gd name="connsiteX50" fmla="*/ 1594781 w 2586397"/>
                <a:gd name="connsiteY50" fmla="*/ 300736 h 3328416"/>
                <a:gd name="connsiteX51" fmla="*/ 1465072 w 2586397"/>
                <a:gd name="connsiteY51" fmla="*/ 335618 h 3328416"/>
                <a:gd name="connsiteX52" fmla="*/ 1449916 w 2586397"/>
                <a:gd name="connsiteY52" fmla="*/ 580728 h 3328416"/>
                <a:gd name="connsiteX53" fmla="*/ 1293113 w 2586397"/>
                <a:gd name="connsiteY53" fmla="*/ 592243 h 3328416"/>
                <a:gd name="connsiteX54" fmla="*/ 1210733 w 2586397"/>
                <a:gd name="connsiteY54" fmla="*/ 608245 h 3328416"/>
                <a:gd name="connsiteX55" fmla="*/ 1134533 w 2586397"/>
                <a:gd name="connsiteY55" fmla="*/ 659045 h 3328416"/>
                <a:gd name="connsiteX56" fmla="*/ 940138 w 2586397"/>
                <a:gd name="connsiteY56" fmla="*/ 747436 h 3328416"/>
                <a:gd name="connsiteX57" fmla="*/ 917989 w 2586397"/>
                <a:gd name="connsiteY57" fmla="*/ 889865 h 3328416"/>
                <a:gd name="connsiteX58" fmla="*/ 1027216 w 2586397"/>
                <a:gd name="connsiteY58" fmla="*/ 1202671 h 3328416"/>
                <a:gd name="connsiteX59" fmla="*/ 803993 w 2586397"/>
                <a:gd name="connsiteY59" fmla="*/ 1276435 h 3328416"/>
                <a:gd name="connsiteX60" fmla="*/ 1048300 w 2586397"/>
                <a:gd name="connsiteY60" fmla="*/ 1525803 h 3328416"/>
                <a:gd name="connsiteX61" fmla="*/ 838199 w 2586397"/>
                <a:gd name="connsiteY61" fmla="*/ 1615778 h 3328416"/>
                <a:gd name="connsiteX62" fmla="*/ 795866 w 2586397"/>
                <a:gd name="connsiteY62" fmla="*/ 1691978 h 3328416"/>
                <a:gd name="connsiteX63" fmla="*/ 719666 w 2586397"/>
                <a:gd name="connsiteY63" fmla="*/ 1742778 h 3328416"/>
                <a:gd name="connsiteX64" fmla="*/ 614341 w 2586397"/>
                <a:gd name="connsiteY64" fmla="*/ 1698752 h 3328416"/>
                <a:gd name="connsiteX65" fmla="*/ 483026 w 2586397"/>
                <a:gd name="connsiteY65" fmla="*/ 1875537 h 3328416"/>
                <a:gd name="connsiteX66" fmla="*/ 544883 w 2586397"/>
                <a:gd name="connsiteY66" fmla="*/ 2064542 h 3328416"/>
                <a:gd name="connsiteX67" fmla="*/ 698669 w 2586397"/>
                <a:gd name="connsiteY67" fmla="*/ 2064173 h 3328416"/>
                <a:gd name="connsiteX68" fmla="*/ 983149 w 2586397"/>
                <a:gd name="connsiteY68" fmla="*/ 2063834 h 3328416"/>
                <a:gd name="connsiteX69" fmla="*/ 1193800 w 2586397"/>
                <a:gd name="connsiteY69" fmla="*/ 2191512 h 3328416"/>
                <a:gd name="connsiteX70" fmla="*/ 1244600 w 2586397"/>
                <a:gd name="connsiteY70" fmla="*/ 2174578 h 3328416"/>
                <a:gd name="connsiteX71" fmla="*/ 1319864 w 2586397"/>
                <a:gd name="connsiteY71" fmla="*/ 2291945 h 3328416"/>
                <a:gd name="connsiteX72" fmla="*/ 1276435 w 2586397"/>
                <a:gd name="connsiteY72" fmla="*/ 2421805 h 3328416"/>
                <a:gd name="connsiteX73" fmla="*/ 1134533 w 2586397"/>
                <a:gd name="connsiteY73" fmla="*/ 2445512 h 3328416"/>
                <a:gd name="connsiteX74" fmla="*/ 846666 w 2586397"/>
                <a:gd name="connsiteY74" fmla="*/ 2572512 h 3328416"/>
                <a:gd name="connsiteX75" fmla="*/ 787400 w 2586397"/>
                <a:gd name="connsiteY75" fmla="*/ 2580978 h 3328416"/>
                <a:gd name="connsiteX76" fmla="*/ 499533 w 2586397"/>
                <a:gd name="connsiteY76" fmla="*/ 2631778 h 3328416"/>
                <a:gd name="connsiteX77" fmla="*/ 397933 w 2586397"/>
                <a:gd name="connsiteY77" fmla="*/ 2648712 h 3328416"/>
                <a:gd name="connsiteX78" fmla="*/ 311234 w 2586397"/>
                <a:gd name="connsiteY78" fmla="*/ 2745570 h 3328416"/>
                <a:gd name="connsiteX79" fmla="*/ 137240 w 2586397"/>
                <a:gd name="connsiteY79" fmla="*/ 2962505 h 3328416"/>
                <a:gd name="connsiteX80" fmla="*/ 84666 w 2586397"/>
                <a:gd name="connsiteY80" fmla="*/ 3131312 h 3328416"/>
                <a:gd name="connsiteX81" fmla="*/ 0 w 2586397"/>
                <a:gd name="connsiteY81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3116 w 2586397"/>
                <a:gd name="connsiteY42" fmla="*/ 870712 h 3328416"/>
                <a:gd name="connsiteX43" fmla="*/ 2110316 w 2586397"/>
                <a:gd name="connsiteY43" fmla="*/ 824145 h 3328416"/>
                <a:gd name="connsiteX44" fmla="*/ 2235028 w 2586397"/>
                <a:gd name="connsiteY44" fmla="*/ 392025 h 3328416"/>
                <a:gd name="connsiteX45" fmla="*/ 2224701 w 2586397"/>
                <a:gd name="connsiteY45" fmla="*/ 0 h 3328416"/>
                <a:gd name="connsiteX46" fmla="*/ 2032000 w 2586397"/>
                <a:gd name="connsiteY46" fmla="*/ 151045 h 3328416"/>
                <a:gd name="connsiteX47" fmla="*/ 1964266 w 2586397"/>
                <a:gd name="connsiteY47" fmla="*/ 151045 h 3328416"/>
                <a:gd name="connsiteX48" fmla="*/ 1758865 w 2586397"/>
                <a:gd name="connsiteY48" fmla="*/ 344085 h 3328416"/>
                <a:gd name="connsiteX49" fmla="*/ 1594781 w 2586397"/>
                <a:gd name="connsiteY49" fmla="*/ 300736 h 3328416"/>
                <a:gd name="connsiteX50" fmla="*/ 1465072 w 2586397"/>
                <a:gd name="connsiteY50" fmla="*/ 335618 h 3328416"/>
                <a:gd name="connsiteX51" fmla="*/ 1449916 w 2586397"/>
                <a:gd name="connsiteY51" fmla="*/ 580728 h 3328416"/>
                <a:gd name="connsiteX52" fmla="*/ 1293113 w 2586397"/>
                <a:gd name="connsiteY52" fmla="*/ 592243 h 3328416"/>
                <a:gd name="connsiteX53" fmla="*/ 1210733 w 2586397"/>
                <a:gd name="connsiteY53" fmla="*/ 608245 h 3328416"/>
                <a:gd name="connsiteX54" fmla="*/ 1134533 w 2586397"/>
                <a:gd name="connsiteY54" fmla="*/ 659045 h 3328416"/>
                <a:gd name="connsiteX55" fmla="*/ 940138 w 2586397"/>
                <a:gd name="connsiteY55" fmla="*/ 747436 h 3328416"/>
                <a:gd name="connsiteX56" fmla="*/ 917989 w 2586397"/>
                <a:gd name="connsiteY56" fmla="*/ 889865 h 3328416"/>
                <a:gd name="connsiteX57" fmla="*/ 1027216 w 2586397"/>
                <a:gd name="connsiteY57" fmla="*/ 1202671 h 3328416"/>
                <a:gd name="connsiteX58" fmla="*/ 803993 w 2586397"/>
                <a:gd name="connsiteY58" fmla="*/ 1276435 h 3328416"/>
                <a:gd name="connsiteX59" fmla="*/ 1048300 w 2586397"/>
                <a:gd name="connsiteY59" fmla="*/ 1525803 h 3328416"/>
                <a:gd name="connsiteX60" fmla="*/ 838199 w 2586397"/>
                <a:gd name="connsiteY60" fmla="*/ 1615778 h 3328416"/>
                <a:gd name="connsiteX61" fmla="*/ 795866 w 2586397"/>
                <a:gd name="connsiteY61" fmla="*/ 1691978 h 3328416"/>
                <a:gd name="connsiteX62" fmla="*/ 719666 w 2586397"/>
                <a:gd name="connsiteY62" fmla="*/ 1742778 h 3328416"/>
                <a:gd name="connsiteX63" fmla="*/ 614341 w 2586397"/>
                <a:gd name="connsiteY63" fmla="*/ 1698752 h 3328416"/>
                <a:gd name="connsiteX64" fmla="*/ 483026 w 2586397"/>
                <a:gd name="connsiteY64" fmla="*/ 1875537 h 3328416"/>
                <a:gd name="connsiteX65" fmla="*/ 544883 w 2586397"/>
                <a:gd name="connsiteY65" fmla="*/ 2064542 h 3328416"/>
                <a:gd name="connsiteX66" fmla="*/ 698669 w 2586397"/>
                <a:gd name="connsiteY66" fmla="*/ 2064173 h 3328416"/>
                <a:gd name="connsiteX67" fmla="*/ 983149 w 2586397"/>
                <a:gd name="connsiteY67" fmla="*/ 2063834 h 3328416"/>
                <a:gd name="connsiteX68" fmla="*/ 1193800 w 2586397"/>
                <a:gd name="connsiteY68" fmla="*/ 2191512 h 3328416"/>
                <a:gd name="connsiteX69" fmla="*/ 1244600 w 2586397"/>
                <a:gd name="connsiteY69" fmla="*/ 2174578 h 3328416"/>
                <a:gd name="connsiteX70" fmla="*/ 1319864 w 2586397"/>
                <a:gd name="connsiteY70" fmla="*/ 2291945 h 3328416"/>
                <a:gd name="connsiteX71" fmla="*/ 1276435 w 2586397"/>
                <a:gd name="connsiteY71" fmla="*/ 2421805 h 3328416"/>
                <a:gd name="connsiteX72" fmla="*/ 1134533 w 2586397"/>
                <a:gd name="connsiteY72" fmla="*/ 2445512 h 3328416"/>
                <a:gd name="connsiteX73" fmla="*/ 846666 w 2586397"/>
                <a:gd name="connsiteY73" fmla="*/ 2572512 h 3328416"/>
                <a:gd name="connsiteX74" fmla="*/ 787400 w 2586397"/>
                <a:gd name="connsiteY74" fmla="*/ 2580978 h 3328416"/>
                <a:gd name="connsiteX75" fmla="*/ 499533 w 2586397"/>
                <a:gd name="connsiteY75" fmla="*/ 2631778 h 3328416"/>
                <a:gd name="connsiteX76" fmla="*/ 397933 w 2586397"/>
                <a:gd name="connsiteY76" fmla="*/ 2648712 h 3328416"/>
                <a:gd name="connsiteX77" fmla="*/ 311234 w 2586397"/>
                <a:gd name="connsiteY77" fmla="*/ 2745570 h 3328416"/>
                <a:gd name="connsiteX78" fmla="*/ 137240 w 2586397"/>
                <a:gd name="connsiteY78" fmla="*/ 2962505 h 3328416"/>
                <a:gd name="connsiteX79" fmla="*/ 84666 w 2586397"/>
                <a:gd name="connsiteY79" fmla="*/ 3131312 h 3328416"/>
                <a:gd name="connsiteX80" fmla="*/ 0 w 2586397"/>
                <a:gd name="connsiteY80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3116 w 2586397"/>
                <a:gd name="connsiteY42" fmla="*/ 870712 h 3328416"/>
                <a:gd name="connsiteX43" fmla="*/ 2110316 w 2586397"/>
                <a:gd name="connsiteY43" fmla="*/ 824145 h 3328416"/>
                <a:gd name="connsiteX44" fmla="*/ 2235028 w 2586397"/>
                <a:gd name="connsiteY44" fmla="*/ 392025 h 3328416"/>
                <a:gd name="connsiteX45" fmla="*/ 2224701 w 2586397"/>
                <a:gd name="connsiteY45" fmla="*/ 0 h 3328416"/>
                <a:gd name="connsiteX46" fmla="*/ 2032000 w 2586397"/>
                <a:gd name="connsiteY46" fmla="*/ 151045 h 3328416"/>
                <a:gd name="connsiteX47" fmla="*/ 1758865 w 2586397"/>
                <a:gd name="connsiteY47" fmla="*/ 344085 h 3328416"/>
                <a:gd name="connsiteX48" fmla="*/ 1594781 w 2586397"/>
                <a:gd name="connsiteY48" fmla="*/ 300736 h 3328416"/>
                <a:gd name="connsiteX49" fmla="*/ 1465072 w 2586397"/>
                <a:gd name="connsiteY49" fmla="*/ 335618 h 3328416"/>
                <a:gd name="connsiteX50" fmla="*/ 1449916 w 2586397"/>
                <a:gd name="connsiteY50" fmla="*/ 580728 h 3328416"/>
                <a:gd name="connsiteX51" fmla="*/ 1293113 w 2586397"/>
                <a:gd name="connsiteY51" fmla="*/ 592243 h 3328416"/>
                <a:gd name="connsiteX52" fmla="*/ 1210733 w 2586397"/>
                <a:gd name="connsiteY52" fmla="*/ 608245 h 3328416"/>
                <a:gd name="connsiteX53" fmla="*/ 1134533 w 2586397"/>
                <a:gd name="connsiteY53" fmla="*/ 659045 h 3328416"/>
                <a:gd name="connsiteX54" fmla="*/ 940138 w 2586397"/>
                <a:gd name="connsiteY54" fmla="*/ 747436 h 3328416"/>
                <a:gd name="connsiteX55" fmla="*/ 917989 w 2586397"/>
                <a:gd name="connsiteY55" fmla="*/ 889865 h 3328416"/>
                <a:gd name="connsiteX56" fmla="*/ 1027216 w 2586397"/>
                <a:gd name="connsiteY56" fmla="*/ 1202671 h 3328416"/>
                <a:gd name="connsiteX57" fmla="*/ 803993 w 2586397"/>
                <a:gd name="connsiteY57" fmla="*/ 1276435 h 3328416"/>
                <a:gd name="connsiteX58" fmla="*/ 1048300 w 2586397"/>
                <a:gd name="connsiteY58" fmla="*/ 1525803 h 3328416"/>
                <a:gd name="connsiteX59" fmla="*/ 838199 w 2586397"/>
                <a:gd name="connsiteY59" fmla="*/ 1615778 h 3328416"/>
                <a:gd name="connsiteX60" fmla="*/ 795866 w 2586397"/>
                <a:gd name="connsiteY60" fmla="*/ 1691978 h 3328416"/>
                <a:gd name="connsiteX61" fmla="*/ 719666 w 2586397"/>
                <a:gd name="connsiteY61" fmla="*/ 1742778 h 3328416"/>
                <a:gd name="connsiteX62" fmla="*/ 614341 w 2586397"/>
                <a:gd name="connsiteY62" fmla="*/ 1698752 h 3328416"/>
                <a:gd name="connsiteX63" fmla="*/ 483026 w 2586397"/>
                <a:gd name="connsiteY63" fmla="*/ 1875537 h 3328416"/>
                <a:gd name="connsiteX64" fmla="*/ 544883 w 2586397"/>
                <a:gd name="connsiteY64" fmla="*/ 2064542 h 3328416"/>
                <a:gd name="connsiteX65" fmla="*/ 698669 w 2586397"/>
                <a:gd name="connsiteY65" fmla="*/ 2064173 h 3328416"/>
                <a:gd name="connsiteX66" fmla="*/ 983149 w 2586397"/>
                <a:gd name="connsiteY66" fmla="*/ 2063834 h 3328416"/>
                <a:gd name="connsiteX67" fmla="*/ 1193800 w 2586397"/>
                <a:gd name="connsiteY67" fmla="*/ 2191512 h 3328416"/>
                <a:gd name="connsiteX68" fmla="*/ 1244600 w 2586397"/>
                <a:gd name="connsiteY68" fmla="*/ 2174578 h 3328416"/>
                <a:gd name="connsiteX69" fmla="*/ 1319864 w 2586397"/>
                <a:gd name="connsiteY69" fmla="*/ 2291945 h 3328416"/>
                <a:gd name="connsiteX70" fmla="*/ 1276435 w 2586397"/>
                <a:gd name="connsiteY70" fmla="*/ 2421805 h 3328416"/>
                <a:gd name="connsiteX71" fmla="*/ 1134533 w 2586397"/>
                <a:gd name="connsiteY71" fmla="*/ 2445512 h 3328416"/>
                <a:gd name="connsiteX72" fmla="*/ 846666 w 2586397"/>
                <a:gd name="connsiteY72" fmla="*/ 2572512 h 3328416"/>
                <a:gd name="connsiteX73" fmla="*/ 787400 w 2586397"/>
                <a:gd name="connsiteY73" fmla="*/ 2580978 h 3328416"/>
                <a:gd name="connsiteX74" fmla="*/ 499533 w 2586397"/>
                <a:gd name="connsiteY74" fmla="*/ 2631778 h 3328416"/>
                <a:gd name="connsiteX75" fmla="*/ 397933 w 2586397"/>
                <a:gd name="connsiteY75" fmla="*/ 2648712 h 3328416"/>
                <a:gd name="connsiteX76" fmla="*/ 311234 w 2586397"/>
                <a:gd name="connsiteY76" fmla="*/ 2745570 h 3328416"/>
                <a:gd name="connsiteX77" fmla="*/ 137240 w 2586397"/>
                <a:gd name="connsiteY77" fmla="*/ 2962505 h 3328416"/>
                <a:gd name="connsiteX78" fmla="*/ 84666 w 2586397"/>
                <a:gd name="connsiteY78" fmla="*/ 3131312 h 3328416"/>
                <a:gd name="connsiteX79" fmla="*/ 0 w 2586397"/>
                <a:gd name="connsiteY79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3116 w 2586397"/>
                <a:gd name="connsiteY42" fmla="*/ 870712 h 3328416"/>
                <a:gd name="connsiteX43" fmla="*/ 2110316 w 2586397"/>
                <a:gd name="connsiteY43" fmla="*/ 824145 h 3328416"/>
                <a:gd name="connsiteX44" fmla="*/ 2235028 w 2586397"/>
                <a:gd name="connsiteY44" fmla="*/ 392025 h 3328416"/>
                <a:gd name="connsiteX45" fmla="*/ 2224701 w 2586397"/>
                <a:gd name="connsiteY45" fmla="*/ 0 h 3328416"/>
                <a:gd name="connsiteX46" fmla="*/ 2032000 w 2586397"/>
                <a:gd name="connsiteY46" fmla="*/ 151045 h 3328416"/>
                <a:gd name="connsiteX47" fmla="*/ 1758865 w 2586397"/>
                <a:gd name="connsiteY47" fmla="*/ 344085 h 3328416"/>
                <a:gd name="connsiteX48" fmla="*/ 1613831 w 2586397"/>
                <a:gd name="connsiteY48" fmla="*/ 383286 h 3328416"/>
                <a:gd name="connsiteX49" fmla="*/ 1465072 w 2586397"/>
                <a:gd name="connsiteY49" fmla="*/ 335618 h 3328416"/>
                <a:gd name="connsiteX50" fmla="*/ 1449916 w 2586397"/>
                <a:gd name="connsiteY50" fmla="*/ 580728 h 3328416"/>
                <a:gd name="connsiteX51" fmla="*/ 1293113 w 2586397"/>
                <a:gd name="connsiteY51" fmla="*/ 592243 h 3328416"/>
                <a:gd name="connsiteX52" fmla="*/ 1210733 w 2586397"/>
                <a:gd name="connsiteY52" fmla="*/ 608245 h 3328416"/>
                <a:gd name="connsiteX53" fmla="*/ 1134533 w 2586397"/>
                <a:gd name="connsiteY53" fmla="*/ 659045 h 3328416"/>
                <a:gd name="connsiteX54" fmla="*/ 940138 w 2586397"/>
                <a:gd name="connsiteY54" fmla="*/ 747436 h 3328416"/>
                <a:gd name="connsiteX55" fmla="*/ 917989 w 2586397"/>
                <a:gd name="connsiteY55" fmla="*/ 889865 h 3328416"/>
                <a:gd name="connsiteX56" fmla="*/ 1027216 w 2586397"/>
                <a:gd name="connsiteY56" fmla="*/ 1202671 h 3328416"/>
                <a:gd name="connsiteX57" fmla="*/ 803993 w 2586397"/>
                <a:gd name="connsiteY57" fmla="*/ 1276435 h 3328416"/>
                <a:gd name="connsiteX58" fmla="*/ 1048300 w 2586397"/>
                <a:gd name="connsiteY58" fmla="*/ 1525803 h 3328416"/>
                <a:gd name="connsiteX59" fmla="*/ 838199 w 2586397"/>
                <a:gd name="connsiteY59" fmla="*/ 1615778 h 3328416"/>
                <a:gd name="connsiteX60" fmla="*/ 795866 w 2586397"/>
                <a:gd name="connsiteY60" fmla="*/ 1691978 h 3328416"/>
                <a:gd name="connsiteX61" fmla="*/ 719666 w 2586397"/>
                <a:gd name="connsiteY61" fmla="*/ 1742778 h 3328416"/>
                <a:gd name="connsiteX62" fmla="*/ 614341 w 2586397"/>
                <a:gd name="connsiteY62" fmla="*/ 1698752 h 3328416"/>
                <a:gd name="connsiteX63" fmla="*/ 483026 w 2586397"/>
                <a:gd name="connsiteY63" fmla="*/ 1875537 h 3328416"/>
                <a:gd name="connsiteX64" fmla="*/ 544883 w 2586397"/>
                <a:gd name="connsiteY64" fmla="*/ 2064542 h 3328416"/>
                <a:gd name="connsiteX65" fmla="*/ 698669 w 2586397"/>
                <a:gd name="connsiteY65" fmla="*/ 2064173 h 3328416"/>
                <a:gd name="connsiteX66" fmla="*/ 983149 w 2586397"/>
                <a:gd name="connsiteY66" fmla="*/ 2063834 h 3328416"/>
                <a:gd name="connsiteX67" fmla="*/ 1193800 w 2586397"/>
                <a:gd name="connsiteY67" fmla="*/ 2191512 h 3328416"/>
                <a:gd name="connsiteX68" fmla="*/ 1244600 w 2586397"/>
                <a:gd name="connsiteY68" fmla="*/ 2174578 h 3328416"/>
                <a:gd name="connsiteX69" fmla="*/ 1319864 w 2586397"/>
                <a:gd name="connsiteY69" fmla="*/ 2291945 h 3328416"/>
                <a:gd name="connsiteX70" fmla="*/ 1276435 w 2586397"/>
                <a:gd name="connsiteY70" fmla="*/ 2421805 h 3328416"/>
                <a:gd name="connsiteX71" fmla="*/ 1134533 w 2586397"/>
                <a:gd name="connsiteY71" fmla="*/ 2445512 h 3328416"/>
                <a:gd name="connsiteX72" fmla="*/ 846666 w 2586397"/>
                <a:gd name="connsiteY72" fmla="*/ 2572512 h 3328416"/>
                <a:gd name="connsiteX73" fmla="*/ 787400 w 2586397"/>
                <a:gd name="connsiteY73" fmla="*/ 2580978 h 3328416"/>
                <a:gd name="connsiteX74" fmla="*/ 499533 w 2586397"/>
                <a:gd name="connsiteY74" fmla="*/ 2631778 h 3328416"/>
                <a:gd name="connsiteX75" fmla="*/ 397933 w 2586397"/>
                <a:gd name="connsiteY75" fmla="*/ 2648712 h 3328416"/>
                <a:gd name="connsiteX76" fmla="*/ 311234 w 2586397"/>
                <a:gd name="connsiteY76" fmla="*/ 2745570 h 3328416"/>
                <a:gd name="connsiteX77" fmla="*/ 137240 w 2586397"/>
                <a:gd name="connsiteY77" fmla="*/ 2962505 h 3328416"/>
                <a:gd name="connsiteX78" fmla="*/ 84666 w 2586397"/>
                <a:gd name="connsiteY78" fmla="*/ 3131312 h 3328416"/>
                <a:gd name="connsiteX79" fmla="*/ 0 w 2586397"/>
                <a:gd name="connsiteY79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3116 w 2586397"/>
                <a:gd name="connsiteY42" fmla="*/ 870712 h 3328416"/>
                <a:gd name="connsiteX43" fmla="*/ 2110316 w 2586397"/>
                <a:gd name="connsiteY43" fmla="*/ 824145 h 3328416"/>
                <a:gd name="connsiteX44" fmla="*/ 2235028 w 2586397"/>
                <a:gd name="connsiteY44" fmla="*/ 392025 h 3328416"/>
                <a:gd name="connsiteX45" fmla="*/ 2224701 w 2586397"/>
                <a:gd name="connsiteY45" fmla="*/ 0 h 3328416"/>
                <a:gd name="connsiteX46" fmla="*/ 2032000 w 2586397"/>
                <a:gd name="connsiteY46" fmla="*/ 151045 h 3328416"/>
                <a:gd name="connsiteX47" fmla="*/ 1758865 w 2586397"/>
                <a:gd name="connsiteY47" fmla="*/ 344085 h 3328416"/>
                <a:gd name="connsiteX48" fmla="*/ 1613831 w 2586397"/>
                <a:gd name="connsiteY48" fmla="*/ 383286 h 3328416"/>
                <a:gd name="connsiteX49" fmla="*/ 1465072 w 2586397"/>
                <a:gd name="connsiteY49" fmla="*/ 335618 h 3328416"/>
                <a:gd name="connsiteX50" fmla="*/ 1449916 w 2586397"/>
                <a:gd name="connsiteY50" fmla="*/ 580728 h 3328416"/>
                <a:gd name="connsiteX51" fmla="*/ 1293113 w 2586397"/>
                <a:gd name="connsiteY51" fmla="*/ 592243 h 3328416"/>
                <a:gd name="connsiteX52" fmla="*/ 1210733 w 2586397"/>
                <a:gd name="connsiteY52" fmla="*/ 608245 h 3328416"/>
                <a:gd name="connsiteX53" fmla="*/ 1134533 w 2586397"/>
                <a:gd name="connsiteY53" fmla="*/ 659045 h 3328416"/>
                <a:gd name="connsiteX54" fmla="*/ 1041738 w 2586397"/>
                <a:gd name="connsiteY54" fmla="*/ 829986 h 3328416"/>
                <a:gd name="connsiteX55" fmla="*/ 917989 w 2586397"/>
                <a:gd name="connsiteY55" fmla="*/ 889865 h 3328416"/>
                <a:gd name="connsiteX56" fmla="*/ 1027216 w 2586397"/>
                <a:gd name="connsiteY56" fmla="*/ 1202671 h 3328416"/>
                <a:gd name="connsiteX57" fmla="*/ 803993 w 2586397"/>
                <a:gd name="connsiteY57" fmla="*/ 1276435 h 3328416"/>
                <a:gd name="connsiteX58" fmla="*/ 1048300 w 2586397"/>
                <a:gd name="connsiteY58" fmla="*/ 1525803 h 3328416"/>
                <a:gd name="connsiteX59" fmla="*/ 838199 w 2586397"/>
                <a:gd name="connsiteY59" fmla="*/ 1615778 h 3328416"/>
                <a:gd name="connsiteX60" fmla="*/ 795866 w 2586397"/>
                <a:gd name="connsiteY60" fmla="*/ 1691978 h 3328416"/>
                <a:gd name="connsiteX61" fmla="*/ 719666 w 2586397"/>
                <a:gd name="connsiteY61" fmla="*/ 1742778 h 3328416"/>
                <a:gd name="connsiteX62" fmla="*/ 614341 w 2586397"/>
                <a:gd name="connsiteY62" fmla="*/ 1698752 h 3328416"/>
                <a:gd name="connsiteX63" fmla="*/ 483026 w 2586397"/>
                <a:gd name="connsiteY63" fmla="*/ 1875537 h 3328416"/>
                <a:gd name="connsiteX64" fmla="*/ 544883 w 2586397"/>
                <a:gd name="connsiteY64" fmla="*/ 2064542 h 3328416"/>
                <a:gd name="connsiteX65" fmla="*/ 698669 w 2586397"/>
                <a:gd name="connsiteY65" fmla="*/ 2064173 h 3328416"/>
                <a:gd name="connsiteX66" fmla="*/ 983149 w 2586397"/>
                <a:gd name="connsiteY66" fmla="*/ 2063834 h 3328416"/>
                <a:gd name="connsiteX67" fmla="*/ 1193800 w 2586397"/>
                <a:gd name="connsiteY67" fmla="*/ 2191512 h 3328416"/>
                <a:gd name="connsiteX68" fmla="*/ 1244600 w 2586397"/>
                <a:gd name="connsiteY68" fmla="*/ 2174578 h 3328416"/>
                <a:gd name="connsiteX69" fmla="*/ 1319864 w 2586397"/>
                <a:gd name="connsiteY69" fmla="*/ 2291945 h 3328416"/>
                <a:gd name="connsiteX70" fmla="*/ 1276435 w 2586397"/>
                <a:gd name="connsiteY70" fmla="*/ 2421805 h 3328416"/>
                <a:gd name="connsiteX71" fmla="*/ 1134533 w 2586397"/>
                <a:gd name="connsiteY71" fmla="*/ 2445512 h 3328416"/>
                <a:gd name="connsiteX72" fmla="*/ 846666 w 2586397"/>
                <a:gd name="connsiteY72" fmla="*/ 2572512 h 3328416"/>
                <a:gd name="connsiteX73" fmla="*/ 787400 w 2586397"/>
                <a:gd name="connsiteY73" fmla="*/ 2580978 h 3328416"/>
                <a:gd name="connsiteX74" fmla="*/ 499533 w 2586397"/>
                <a:gd name="connsiteY74" fmla="*/ 2631778 h 3328416"/>
                <a:gd name="connsiteX75" fmla="*/ 397933 w 2586397"/>
                <a:gd name="connsiteY75" fmla="*/ 2648712 h 3328416"/>
                <a:gd name="connsiteX76" fmla="*/ 311234 w 2586397"/>
                <a:gd name="connsiteY76" fmla="*/ 2745570 h 3328416"/>
                <a:gd name="connsiteX77" fmla="*/ 137240 w 2586397"/>
                <a:gd name="connsiteY77" fmla="*/ 2962505 h 3328416"/>
                <a:gd name="connsiteX78" fmla="*/ 84666 w 2586397"/>
                <a:gd name="connsiteY78" fmla="*/ 3131312 h 3328416"/>
                <a:gd name="connsiteX79" fmla="*/ 0 w 2586397"/>
                <a:gd name="connsiteY79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532466 w 2586397"/>
                <a:gd name="connsiteY33" fmla="*/ 1675045 h 3328416"/>
                <a:gd name="connsiteX34" fmla="*/ 1498600 w 2586397"/>
                <a:gd name="connsiteY34" fmla="*/ 1598845 h 3328416"/>
                <a:gd name="connsiteX35" fmla="*/ 1413933 w 2586397"/>
                <a:gd name="connsiteY35" fmla="*/ 1539578 h 3328416"/>
                <a:gd name="connsiteX36" fmla="*/ 1337733 w 2586397"/>
                <a:gd name="connsiteY36" fmla="*/ 1437978 h 3328416"/>
                <a:gd name="connsiteX37" fmla="*/ 1286933 w 2586397"/>
                <a:gd name="connsiteY37" fmla="*/ 1395645 h 3328416"/>
                <a:gd name="connsiteX38" fmla="*/ 1236133 w 2586397"/>
                <a:gd name="connsiteY38" fmla="*/ 1294045 h 3328416"/>
                <a:gd name="connsiteX39" fmla="*/ 1270000 w 2586397"/>
                <a:gd name="connsiteY39" fmla="*/ 1192445 h 3328416"/>
                <a:gd name="connsiteX40" fmla="*/ 1363133 w 2586397"/>
                <a:gd name="connsiteY40" fmla="*/ 1107778 h 3328416"/>
                <a:gd name="connsiteX41" fmla="*/ 1515533 w 2586397"/>
                <a:gd name="connsiteY41" fmla="*/ 1167045 h 3328416"/>
                <a:gd name="connsiteX42" fmla="*/ 1653116 w 2586397"/>
                <a:gd name="connsiteY42" fmla="*/ 870712 h 3328416"/>
                <a:gd name="connsiteX43" fmla="*/ 2110316 w 2586397"/>
                <a:gd name="connsiteY43" fmla="*/ 824145 h 3328416"/>
                <a:gd name="connsiteX44" fmla="*/ 2235028 w 2586397"/>
                <a:gd name="connsiteY44" fmla="*/ 392025 h 3328416"/>
                <a:gd name="connsiteX45" fmla="*/ 2224701 w 2586397"/>
                <a:gd name="connsiteY45" fmla="*/ 0 h 3328416"/>
                <a:gd name="connsiteX46" fmla="*/ 2032000 w 2586397"/>
                <a:gd name="connsiteY46" fmla="*/ 151045 h 3328416"/>
                <a:gd name="connsiteX47" fmla="*/ 1758865 w 2586397"/>
                <a:gd name="connsiteY47" fmla="*/ 344085 h 3328416"/>
                <a:gd name="connsiteX48" fmla="*/ 1613831 w 2586397"/>
                <a:gd name="connsiteY48" fmla="*/ 383286 h 3328416"/>
                <a:gd name="connsiteX49" fmla="*/ 1465072 w 2586397"/>
                <a:gd name="connsiteY49" fmla="*/ 335618 h 3328416"/>
                <a:gd name="connsiteX50" fmla="*/ 1449916 w 2586397"/>
                <a:gd name="connsiteY50" fmla="*/ 580728 h 3328416"/>
                <a:gd name="connsiteX51" fmla="*/ 1293113 w 2586397"/>
                <a:gd name="connsiteY51" fmla="*/ 592243 h 3328416"/>
                <a:gd name="connsiteX52" fmla="*/ 1210733 w 2586397"/>
                <a:gd name="connsiteY52" fmla="*/ 608245 h 3328416"/>
                <a:gd name="connsiteX53" fmla="*/ 1134533 w 2586397"/>
                <a:gd name="connsiteY53" fmla="*/ 659045 h 3328416"/>
                <a:gd name="connsiteX54" fmla="*/ 1041738 w 2586397"/>
                <a:gd name="connsiteY54" fmla="*/ 829986 h 3328416"/>
                <a:gd name="connsiteX55" fmla="*/ 917989 w 2586397"/>
                <a:gd name="connsiteY55" fmla="*/ 889865 h 3328416"/>
                <a:gd name="connsiteX56" fmla="*/ 1027216 w 2586397"/>
                <a:gd name="connsiteY56" fmla="*/ 1202671 h 3328416"/>
                <a:gd name="connsiteX57" fmla="*/ 1048300 w 2586397"/>
                <a:gd name="connsiteY57" fmla="*/ 1525803 h 3328416"/>
                <a:gd name="connsiteX58" fmla="*/ 838199 w 2586397"/>
                <a:gd name="connsiteY58" fmla="*/ 1615778 h 3328416"/>
                <a:gd name="connsiteX59" fmla="*/ 795866 w 2586397"/>
                <a:gd name="connsiteY59" fmla="*/ 1691978 h 3328416"/>
                <a:gd name="connsiteX60" fmla="*/ 719666 w 2586397"/>
                <a:gd name="connsiteY60" fmla="*/ 1742778 h 3328416"/>
                <a:gd name="connsiteX61" fmla="*/ 614341 w 2586397"/>
                <a:gd name="connsiteY61" fmla="*/ 1698752 h 3328416"/>
                <a:gd name="connsiteX62" fmla="*/ 483026 w 2586397"/>
                <a:gd name="connsiteY62" fmla="*/ 1875537 h 3328416"/>
                <a:gd name="connsiteX63" fmla="*/ 544883 w 2586397"/>
                <a:gd name="connsiteY63" fmla="*/ 2064542 h 3328416"/>
                <a:gd name="connsiteX64" fmla="*/ 698669 w 2586397"/>
                <a:gd name="connsiteY64" fmla="*/ 2064173 h 3328416"/>
                <a:gd name="connsiteX65" fmla="*/ 983149 w 2586397"/>
                <a:gd name="connsiteY65" fmla="*/ 2063834 h 3328416"/>
                <a:gd name="connsiteX66" fmla="*/ 1193800 w 2586397"/>
                <a:gd name="connsiteY66" fmla="*/ 2191512 h 3328416"/>
                <a:gd name="connsiteX67" fmla="*/ 1244600 w 2586397"/>
                <a:gd name="connsiteY67" fmla="*/ 2174578 h 3328416"/>
                <a:gd name="connsiteX68" fmla="*/ 1319864 w 2586397"/>
                <a:gd name="connsiteY68" fmla="*/ 2291945 h 3328416"/>
                <a:gd name="connsiteX69" fmla="*/ 1276435 w 2586397"/>
                <a:gd name="connsiteY69" fmla="*/ 2421805 h 3328416"/>
                <a:gd name="connsiteX70" fmla="*/ 1134533 w 2586397"/>
                <a:gd name="connsiteY70" fmla="*/ 2445512 h 3328416"/>
                <a:gd name="connsiteX71" fmla="*/ 846666 w 2586397"/>
                <a:gd name="connsiteY71" fmla="*/ 2572512 h 3328416"/>
                <a:gd name="connsiteX72" fmla="*/ 787400 w 2586397"/>
                <a:gd name="connsiteY72" fmla="*/ 2580978 h 3328416"/>
                <a:gd name="connsiteX73" fmla="*/ 499533 w 2586397"/>
                <a:gd name="connsiteY73" fmla="*/ 2631778 h 3328416"/>
                <a:gd name="connsiteX74" fmla="*/ 397933 w 2586397"/>
                <a:gd name="connsiteY74" fmla="*/ 2648712 h 3328416"/>
                <a:gd name="connsiteX75" fmla="*/ 311234 w 2586397"/>
                <a:gd name="connsiteY75" fmla="*/ 2745570 h 3328416"/>
                <a:gd name="connsiteX76" fmla="*/ 137240 w 2586397"/>
                <a:gd name="connsiteY76" fmla="*/ 2962505 h 3328416"/>
                <a:gd name="connsiteX77" fmla="*/ 84666 w 2586397"/>
                <a:gd name="connsiteY77" fmla="*/ 3131312 h 3328416"/>
                <a:gd name="connsiteX78" fmla="*/ 0 w 2586397"/>
                <a:gd name="connsiteY78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498600 w 2586397"/>
                <a:gd name="connsiteY33" fmla="*/ 1598845 h 3328416"/>
                <a:gd name="connsiteX34" fmla="*/ 1413933 w 2586397"/>
                <a:gd name="connsiteY34" fmla="*/ 1539578 h 3328416"/>
                <a:gd name="connsiteX35" fmla="*/ 1337733 w 2586397"/>
                <a:gd name="connsiteY35" fmla="*/ 1437978 h 3328416"/>
                <a:gd name="connsiteX36" fmla="*/ 1286933 w 2586397"/>
                <a:gd name="connsiteY36" fmla="*/ 1395645 h 3328416"/>
                <a:gd name="connsiteX37" fmla="*/ 1236133 w 2586397"/>
                <a:gd name="connsiteY37" fmla="*/ 1294045 h 3328416"/>
                <a:gd name="connsiteX38" fmla="*/ 1270000 w 2586397"/>
                <a:gd name="connsiteY38" fmla="*/ 1192445 h 3328416"/>
                <a:gd name="connsiteX39" fmla="*/ 1363133 w 2586397"/>
                <a:gd name="connsiteY39" fmla="*/ 1107778 h 3328416"/>
                <a:gd name="connsiteX40" fmla="*/ 1515533 w 2586397"/>
                <a:gd name="connsiteY40" fmla="*/ 1167045 h 3328416"/>
                <a:gd name="connsiteX41" fmla="*/ 1653116 w 2586397"/>
                <a:gd name="connsiteY41" fmla="*/ 870712 h 3328416"/>
                <a:gd name="connsiteX42" fmla="*/ 2110316 w 2586397"/>
                <a:gd name="connsiteY42" fmla="*/ 824145 h 3328416"/>
                <a:gd name="connsiteX43" fmla="*/ 2235028 w 2586397"/>
                <a:gd name="connsiteY43" fmla="*/ 392025 h 3328416"/>
                <a:gd name="connsiteX44" fmla="*/ 2224701 w 2586397"/>
                <a:gd name="connsiteY44" fmla="*/ 0 h 3328416"/>
                <a:gd name="connsiteX45" fmla="*/ 2032000 w 2586397"/>
                <a:gd name="connsiteY45" fmla="*/ 151045 h 3328416"/>
                <a:gd name="connsiteX46" fmla="*/ 1758865 w 2586397"/>
                <a:gd name="connsiteY46" fmla="*/ 344085 h 3328416"/>
                <a:gd name="connsiteX47" fmla="*/ 1613831 w 2586397"/>
                <a:gd name="connsiteY47" fmla="*/ 383286 h 3328416"/>
                <a:gd name="connsiteX48" fmla="*/ 1465072 w 2586397"/>
                <a:gd name="connsiteY48" fmla="*/ 335618 h 3328416"/>
                <a:gd name="connsiteX49" fmla="*/ 1449916 w 2586397"/>
                <a:gd name="connsiteY49" fmla="*/ 580728 h 3328416"/>
                <a:gd name="connsiteX50" fmla="*/ 1293113 w 2586397"/>
                <a:gd name="connsiteY50" fmla="*/ 592243 h 3328416"/>
                <a:gd name="connsiteX51" fmla="*/ 1210733 w 2586397"/>
                <a:gd name="connsiteY51" fmla="*/ 608245 h 3328416"/>
                <a:gd name="connsiteX52" fmla="*/ 1134533 w 2586397"/>
                <a:gd name="connsiteY52" fmla="*/ 659045 h 3328416"/>
                <a:gd name="connsiteX53" fmla="*/ 1041738 w 2586397"/>
                <a:gd name="connsiteY53" fmla="*/ 829986 h 3328416"/>
                <a:gd name="connsiteX54" fmla="*/ 917989 w 2586397"/>
                <a:gd name="connsiteY54" fmla="*/ 889865 h 3328416"/>
                <a:gd name="connsiteX55" fmla="*/ 1027216 w 2586397"/>
                <a:gd name="connsiteY55" fmla="*/ 1202671 h 3328416"/>
                <a:gd name="connsiteX56" fmla="*/ 1048300 w 2586397"/>
                <a:gd name="connsiteY56" fmla="*/ 1525803 h 3328416"/>
                <a:gd name="connsiteX57" fmla="*/ 838199 w 2586397"/>
                <a:gd name="connsiteY57" fmla="*/ 1615778 h 3328416"/>
                <a:gd name="connsiteX58" fmla="*/ 795866 w 2586397"/>
                <a:gd name="connsiteY58" fmla="*/ 1691978 h 3328416"/>
                <a:gd name="connsiteX59" fmla="*/ 719666 w 2586397"/>
                <a:gd name="connsiteY59" fmla="*/ 1742778 h 3328416"/>
                <a:gd name="connsiteX60" fmla="*/ 614341 w 2586397"/>
                <a:gd name="connsiteY60" fmla="*/ 1698752 h 3328416"/>
                <a:gd name="connsiteX61" fmla="*/ 483026 w 2586397"/>
                <a:gd name="connsiteY61" fmla="*/ 1875537 h 3328416"/>
                <a:gd name="connsiteX62" fmla="*/ 544883 w 2586397"/>
                <a:gd name="connsiteY62" fmla="*/ 2064542 h 3328416"/>
                <a:gd name="connsiteX63" fmla="*/ 698669 w 2586397"/>
                <a:gd name="connsiteY63" fmla="*/ 2064173 h 3328416"/>
                <a:gd name="connsiteX64" fmla="*/ 983149 w 2586397"/>
                <a:gd name="connsiteY64" fmla="*/ 2063834 h 3328416"/>
                <a:gd name="connsiteX65" fmla="*/ 1193800 w 2586397"/>
                <a:gd name="connsiteY65" fmla="*/ 2191512 h 3328416"/>
                <a:gd name="connsiteX66" fmla="*/ 1244600 w 2586397"/>
                <a:gd name="connsiteY66" fmla="*/ 2174578 h 3328416"/>
                <a:gd name="connsiteX67" fmla="*/ 1319864 w 2586397"/>
                <a:gd name="connsiteY67" fmla="*/ 2291945 h 3328416"/>
                <a:gd name="connsiteX68" fmla="*/ 1276435 w 2586397"/>
                <a:gd name="connsiteY68" fmla="*/ 2421805 h 3328416"/>
                <a:gd name="connsiteX69" fmla="*/ 1134533 w 2586397"/>
                <a:gd name="connsiteY69" fmla="*/ 2445512 h 3328416"/>
                <a:gd name="connsiteX70" fmla="*/ 846666 w 2586397"/>
                <a:gd name="connsiteY70" fmla="*/ 2572512 h 3328416"/>
                <a:gd name="connsiteX71" fmla="*/ 787400 w 2586397"/>
                <a:gd name="connsiteY71" fmla="*/ 2580978 h 3328416"/>
                <a:gd name="connsiteX72" fmla="*/ 499533 w 2586397"/>
                <a:gd name="connsiteY72" fmla="*/ 2631778 h 3328416"/>
                <a:gd name="connsiteX73" fmla="*/ 397933 w 2586397"/>
                <a:gd name="connsiteY73" fmla="*/ 2648712 h 3328416"/>
                <a:gd name="connsiteX74" fmla="*/ 311234 w 2586397"/>
                <a:gd name="connsiteY74" fmla="*/ 2745570 h 3328416"/>
                <a:gd name="connsiteX75" fmla="*/ 137240 w 2586397"/>
                <a:gd name="connsiteY75" fmla="*/ 2962505 h 3328416"/>
                <a:gd name="connsiteX76" fmla="*/ 84666 w 2586397"/>
                <a:gd name="connsiteY76" fmla="*/ 3131312 h 3328416"/>
                <a:gd name="connsiteX77" fmla="*/ 0 w 2586397"/>
                <a:gd name="connsiteY77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39333 w 2586397"/>
                <a:gd name="connsiteY32" fmla="*/ 1742778 h 3328416"/>
                <a:gd name="connsiteX33" fmla="*/ 1413933 w 2586397"/>
                <a:gd name="connsiteY33" fmla="*/ 1539578 h 3328416"/>
                <a:gd name="connsiteX34" fmla="*/ 1337733 w 2586397"/>
                <a:gd name="connsiteY34" fmla="*/ 1437978 h 3328416"/>
                <a:gd name="connsiteX35" fmla="*/ 1286933 w 2586397"/>
                <a:gd name="connsiteY35" fmla="*/ 1395645 h 3328416"/>
                <a:gd name="connsiteX36" fmla="*/ 1236133 w 2586397"/>
                <a:gd name="connsiteY36" fmla="*/ 1294045 h 3328416"/>
                <a:gd name="connsiteX37" fmla="*/ 1270000 w 2586397"/>
                <a:gd name="connsiteY37" fmla="*/ 1192445 h 3328416"/>
                <a:gd name="connsiteX38" fmla="*/ 1363133 w 2586397"/>
                <a:gd name="connsiteY38" fmla="*/ 1107778 h 3328416"/>
                <a:gd name="connsiteX39" fmla="*/ 1515533 w 2586397"/>
                <a:gd name="connsiteY39" fmla="*/ 1167045 h 3328416"/>
                <a:gd name="connsiteX40" fmla="*/ 1653116 w 2586397"/>
                <a:gd name="connsiteY40" fmla="*/ 870712 h 3328416"/>
                <a:gd name="connsiteX41" fmla="*/ 2110316 w 2586397"/>
                <a:gd name="connsiteY41" fmla="*/ 824145 h 3328416"/>
                <a:gd name="connsiteX42" fmla="*/ 2235028 w 2586397"/>
                <a:gd name="connsiteY42" fmla="*/ 392025 h 3328416"/>
                <a:gd name="connsiteX43" fmla="*/ 2224701 w 2586397"/>
                <a:gd name="connsiteY43" fmla="*/ 0 h 3328416"/>
                <a:gd name="connsiteX44" fmla="*/ 2032000 w 2586397"/>
                <a:gd name="connsiteY44" fmla="*/ 151045 h 3328416"/>
                <a:gd name="connsiteX45" fmla="*/ 1758865 w 2586397"/>
                <a:gd name="connsiteY45" fmla="*/ 344085 h 3328416"/>
                <a:gd name="connsiteX46" fmla="*/ 1613831 w 2586397"/>
                <a:gd name="connsiteY46" fmla="*/ 383286 h 3328416"/>
                <a:gd name="connsiteX47" fmla="*/ 1465072 w 2586397"/>
                <a:gd name="connsiteY47" fmla="*/ 335618 h 3328416"/>
                <a:gd name="connsiteX48" fmla="*/ 1449916 w 2586397"/>
                <a:gd name="connsiteY48" fmla="*/ 580728 h 3328416"/>
                <a:gd name="connsiteX49" fmla="*/ 1293113 w 2586397"/>
                <a:gd name="connsiteY49" fmla="*/ 592243 h 3328416"/>
                <a:gd name="connsiteX50" fmla="*/ 1210733 w 2586397"/>
                <a:gd name="connsiteY50" fmla="*/ 608245 h 3328416"/>
                <a:gd name="connsiteX51" fmla="*/ 1134533 w 2586397"/>
                <a:gd name="connsiteY51" fmla="*/ 659045 h 3328416"/>
                <a:gd name="connsiteX52" fmla="*/ 1041738 w 2586397"/>
                <a:gd name="connsiteY52" fmla="*/ 829986 h 3328416"/>
                <a:gd name="connsiteX53" fmla="*/ 917989 w 2586397"/>
                <a:gd name="connsiteY53" fmla="*/ 889865 h 3328416"/>
                <a:gd name="connsiteX54" fmla="*/ 1027216 w 2586397"/>
                <a:gd name="connsiteY54" fmla="*/ 1202671 h 3328416"/>
                <a:gd name="connsiteX55" fmla="*/ 1048300 w 2586397"/>
                <a:gd name="connsiteY55" fmla="*/ 1525803 h 3328416"/>
                <a:gd name="connsiteX56" fmla="*/ 838199 w 2586397"/>
                <a:gd name="connsiteY56" fmla="*/ 1615778 h 3328416"/>
                <a:gd name="connsiteX57" fmla="*/ 795866 w 2586397"/>
                <a:gd name="connsiteY57" fmla="*/ 1691978 h 3328416"/>
                <a:gd name="connsiteX58" fmla="*/ 719666 w 2586397"/>
                <a:gd name="connsiteY58" fmla="*/ 1742778 h 3328416"/>
                <a:gd name="connsiteX59" fmla="*/ 614341 w 2586397"/>
                <a:gd name="connsiteY59" fmla="*/ 1698752 h 3328416"/>
                <a:gd name="connsiteX60" fmla="*/ 483026 w 2586397"/>
                <a:gd name="connsiteY60" fmla="*/ 1875537 h 3328416"/>
                <a:gd name="connsiteX61" fmla="*/ 544883 w 2586397"/>
                <a:gd name="connsiteY61" fmla="*/ 2064542 h 3328416"/>
                <a:gd name="connsiteX62" fmla="*/ 698669 w 2586397"/>
                <a:gd name="connsiteY62" fmla="*/ 2064173 h 3328416"/>
                <a:gd name="connsiteX63" fmla="*/ 983149 w 2586397"/>
                <a:gd name="connsiteY63" fmla="*/ 2063834 h 3328416"/>
                <a:gd name="connsiteX64" fmla="*/ 1193800 w 2586397"/>
                <a:gd name="connsiteY64" fmla="*/ 2191512 h 3328416"/>
                <a:gd name="connsiteX65" fmla="*/ 1244600 w 2586397"/>
                <a:gd name="connsiteY65" fmla="*/ 2174578 h 3328416"/>
                <a:gd name="connsiteX66" fmla="*/ 1319864 w 2586397"/>
                <a:gd name="connsiteY66" fmla="*/ 2291945 h 3328416"/>
                <a:gd name="connsiteX67" fmla="*/ 1276435 w 2586397"/>
                <a:gd name="connsiteY67" fmla="*/ 2421805 h 3328416"/>
                <a:gd name="connsiteX68" fmla="*/ 1134533 w 2586397"/>
                <a:gd name="connsiteY68" fmla="*/ 2445512 h 3328416"/>
                <a:gd name="connsiteX69" fmla="*/ 846666 w 2586397"/>
                <a:gd name="connsiteY69" fmla="*/ 2572512 h 3328416"/>
                <a:gd name="connsiteX70" fmla="*/ 787400 w 2586397"/>
                <a:gd name="connsiteY70" fmla="*/ 2580978 h 3328416"/>
                <a:gd name="connsiteX71" fmla="*/ 499533 w 2586397"/>
                <a:gd name="connsiteY71" fmla="*/ 2631778 h 3328416"/>
                <a:gd name="connsiteX72" fmla="*/ 397933 w 2586397"/>
                <a:gd name="connsiteY72" fmla="*/ 2648712 h 3328416"/>
                <a:gd name="connsiteX73" fmla="*/ 311234 w 2586397"/>
                <a:gd name="connsiteY73" fmla="*/ 2745570 h 3328416"/>
                <a:gd name="connsiteX74" fmla="*/ 137240 w 2586397"/>
                <a:gd name="connsiteY74" fmla="*/ 2962505 h 3328416"/>
                <a:gd name="connsiteX75" fmla="*/ 84666 w 2586397"/>
                <a:gd name="connsiteY75" fmla="*/ 3131312 h 3328416"/>
                <a:gd name="connsiteX76" fmla="*/ 0 w 2586397"/>
                <a:gd name="connsiteY76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708912 h 3328416"/>
                <a:gd name="connsiteX32" fmla="*/ 1413933 w 2586397"/>
                <a:gd name="connsiteY32" fmla="*/ 1539578 h 3328416"/>
                <a:gd name="connsiteX33" fmla="*/ 1337733 w 2586397"/>
                <a:gd name="connsiteY33" fmla="*/ 1437978 h 3328416"/>
                <a:gd name="connsiteX34" fmla="*/ 1286933 w 2586397"/>
                <a:gd name="connsiteY34" fmla="*/ 1395645 h 3328416"/>
                <a:gd name="connsiteX35" fmla="*/ 1236133 w 2586397"/>
                <a:gd name="connsiteY35" fmla="*/ 1294045 h 3328416"/>
                <a:gd name="connsiteX36" fmla="*/ 1270000 w 2586397"/>
                <a:gd name="connsiteY36" fmla="*/ 1192445 h 3328416"/>
                <a:gd name="connsiteX37" fmla="*/ 1363133 w 2586397"/>
                <a:gd name="connsiteY37" fmla="*/ 1107778 h 3328416"/>
                <a:gd name="connsiteX38" fmla="*/ 1515533 w 2586397"/>
                <a:gd name="connsiteY38" fmla="*/ 1167045 h 3328416"/>
                <a:gd name="connsiteX39" fmla="*/ 1653116 w 2586397"/>
                <a:gd name="connsiteY39" fmla="*/ 870712 h 3328416"/>
                <a:gd name="connsiteX40" fmla="*/ 2110316 w 2586397"/>
                <a:gd name="connsiteY40" fmla="*/ 824145 h 3328416"/>
                <a:gd name="connsiteX41" fmla="*/ 2235028 w 2586397"/>
                <a:gd name="connsiteY41" fmla="*/ 392025 h 3328416"/>
                <a:gd name="connsiteX42" fmla="*/ 2224701 w 2586397"/>
                <a:gd name="connsiteY42" fmla="*/ 0 h 3328416"/>
                <a:gd name="connsiteX43" fmla="*/ 2032000 w 2586397"/>
                <a:gd name="connsiteY43" fmla="*/ 151045 h 3328416"/>
                <a:gd name="connsiteX44" fmla="*/ 1758865 w 2586397"/>
                <a:gd name="connsiteY44" fmla="*/ 344085 h 3328416"/>
                <a:gd name="connsiteX45" fmla="*/ 1613831 w 2586397"/>
                <a:gd name="connsiteY45" fmla="*/ 383286 h 3328416"/>
                <a:gd name="connsiteX46" fmla="*/ 1465072 w 2586397"/>
                <a:gd name="connsiteY46" fmla="*/ 335618 h 3328416"/>
                <a:gd name="connsiteX47" fmla="*/ 1449916 w 2586397"/>
                <a:gd name="connsiteY47" fmla="*/ 580728 h 3328416"/>
                <a:gd name="connsiteX48" fmla="*/ 1293113 w 2586397"/>
                <a:gd name="connsiteY48" fmla="*/ 592243 h 3328416"/>
                <a:gd name="connsiteX49" fmla="*/ 1210733 w 2586397"/>
                <a:gd name="connsiteY49" fmla="*/ 608245 h 3328416"/>
                <a:gd name="connsiteX50" fmla="*/ 1134533 w 2586397"/>
                <a:gd name="connsiteY50" fmla="*/ 659045 h 3328416"/>
                <a:gd name="connsiteX51" fmla="*/ 1041738 w 2586397"/>
                <a:gd name="connsiteY51" fmla="*/ 829986 h 3328416"/>
                <a:gd name="connsiteX52" fmla="*/ 917989 w 2586397"/>
                <a:gd name="connsiteY52" fmla="*/ 889865 h 3328416"/>
                <a:gd name="connsiteX53" fmla="*/ 1027216 w 2586397"/>
                <a:gd name="connsiteY53" fmla="*/ 1202671 h 3328416"/>
                <a:gd name="connsiteX54" fmla="*/ 1048300 w 2586397"/>
                <a:gd name="connsiteY54" fmla="*/ 1525803 h 3328416"/>
                <a:gd name="connsiteX55" fmla="*/ 838199 w 2586397"/>
                <a:gd name="connsiteY55" fmla="*/ 1615778 h 3328416"/>
                <a:gd name="connsiteX56" fmla="*/ 795866 w 2586397"/>
                <a:gd name="connsiteY56" fmla="*/ 1691978 h 3328416"/>
                <a:gd name="connsiteX57" fmla="*/ 719666 w 2586397"/>
                <a:gd name="connsiteY57" fmla="*/ 1742778 h 3328416"/>
                <a:gd name="connsiteX58" fmla="*/ 614341 w 2586397"/>
                <a:gd name="connsiteY58" fmla="*/ 1698752 h 3328416"/>
                <a:gd name="connsiteX59" fmla="*/ 483026 w 2586397"/>
                <a:gd name="connsiteY59" fmla="*/ 1875537 h 3328416"/>
                <a:gd name="connsiteX60" fmla="*/ 544883 w 2586397"/>
                <a:gd name="connsiteY60" fmla="*/ 2064542 h 3328416"/>
                <a:gd name="connsiteX61" fmla="*/ 698669 w 2586397"/>
                <a:gd name="connsiteY61" fmla="*/ 2064173 h 3328416"/>
                <a:gd name="connsiteX62" fmla="*/ 983149 w 2586397"/>
                <a:gd name="connsiteY62" fmla="*/ 2063834 h 3328416"/>
                <a:gd name="connsiteX63" fmla="*/ 1193800 w 2586397"/>
                <a:gd name="connsiteY63" fmla="*/ 2191512 h 3328416"/>
                <a:gd name="connsiteX64" fmla="*/ 1244600 w 2586397"/>
                <a:gd name="connsiteY64" fmla="*/ 2174578 h 3328416"/>
                <a:gd name="connsiteX65" fmla="*/ 1319864 w 2586397"/>
                <a:gd name="connsiteY65" fmla="*/ 2291945 h 3328416"/>
                <a:gd name="connsiteX66" fmla="*/ 1276435 w 2586397"/>
                <a:gd name="connsiteY66" fmla="*/ 2421805 h 3328416"/>
                <a:gd name="connsiteX67" fmla="*/ 1134533 w 2586397"/>
                <a:gd name="connsiteY67" fmla="*/ 2445512 h 3328416"/>
                <a:gd name="connsiteX68" fmla="*/ 846666 w 2586397"/>
                <a:gd name="connsiteY68" fmla="*/ 2572512 h 3328416"/>
                <a:gd name="connsiteX69" fmla="*/ 787400 w 2586397"/>
                <a:gd name="connsiteY69" fmla="*/ 2580978 h 3328416"/>
                <a:gd name="connsiteX70" fmla="*/ 499533 w 2586397"/>
                <a:gd name="connsiteY70" fmla="*/ 2631778 h 3328416"/>
                <a:gd name="connsiteX71" fmla="*/ 397933 w 2586397"/>
                <a:gd name="connsiteY71" fmla="*/ 2648712 h 3328416"/>
                <a:gd name="connsiteX72" fmla="*/ 311234 w 2586397"/>
                <a:gd name="connsiteY72" fmla="*/ 2745570 h 3328416"/>
                <a:gd name="connsiteX73" fmla="*/ 137240 w 2586397"/>
                <a:gd name="connsiteY73" fmla="*/ 2962505 h 3328416"/>
                <a:gd name="connsiteX74" fmla="*/ 84666 w 2586397"/>
                <a:gd name="connsiteY74" fmla="*/ 3131312 h 3328416"/>
                <a:gd name="connsiteX75" fmla="*/ 0 w 2586397"/>
                <a:gd name="connsiteY75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413933 w 2586397"/>
                <a:gd name="connsiteY31" fmla="*/ 1539578 h 3328416"/>
                <a:gd name="connsiteX32" fmla="*/ 1337733 w 2586397"/>
                <a:gd name="connsiteY32" fmla="*/ 1437978 h 3328416"/>
                <a:gd name="connsiteX33" fmla="*/ 1286933 w 2586397"/>
                <a:gd name="connsiteY33" fmla="*/ 1395645 h 3328416"/>
                <a:gd name="connsiteX34" fmla="*/ 1236133 w 2586397"/>
                <a:gd name="connsiteY34" fmla="*/ 1294045 h 3328416"/>
                <a:gd name="connsiteX35" fmla="*/ 1270000 w 2586397"/>
                <a:gd name="connsiteY35" fmla="*/ 1192445 h 3328416"/>
                <a:gd name="connsiteX36" fmla="*/ 1363133 w 2586397"/>
                <a:gd name="connsiteY36" fmla="*/ 1107778 h 3328416"/>
                <a:gd name="connsiteX37" fmla="*/ 1515533 w 2586397"/>
                <a:gd name="connsiteY37" fmla="*/ 1167045 h 3328416"/>
                <a:gd name="connsiteX38" fmla="*/ 1653116 w 2586397"/>
                <a:gd name="connsiteY38" fmla="*/ 870712 h 3328416"/>
                <a:gd name="connsiteX39" fmla="*/ 2110316 w 2586397"/>
                <a:gd name="connsiteY39" fmla="*/ 824145 h 3328416"/>
                <a:gd name="connsiteX40" fmla="*/ 2235028 w 2586397"/>
                <a:gd name="connsiteY40" fmla="*/ 392025 h 3328416"/>
                <a:gd name="connsiteX41" fmla="*/ 2224701 w 2586397"/>
                <a:gd name="connsiteY41" fmla="*/ 0 h 3328416"/>
                <a:gd name="connsiteX42" fmla="*/ 2032000 w 2586397"/>
                <a:gd name="connsiteY42" fmla="*/ 151045 h 3328416"/>
                <a:gd name="connsiteX43" fmla="*/ 1758865 w 2586397"/>
                <a:gd name="connsiteY43" fmla="*/ 344085 h 3328416"/>
                <a:gd name="connsiteX44" fmla="*/ 1613831 w 2586397"/>
                <a:gd name="connsiteY44" fmla="*/ 383286 h 3328416"/>
                <a:gd name="connsiteX45" fmla="*/ 1465072 w 2586397"/>
                <a:gd name="connsiteY45" fmla="*/ 335618 h 3328416"/>
                <a:gd name="connsiteX46" fmla="*/ 1449916 w 2586397"/>
                <a:gd name="connsiteY46" fmla="*/ 580728 h 3328416"/>
                <a:gd name="connsiteX47" fmla="*/ 1293113 w 2586397"/>
                <a:gd name="connsiteY47" fmla="*/ 592243 h 3328416"/>
                <a:gd name="connsiteX48" fmla="*/ 1210733 w 2586397"/>
                <a:gd name="connsiteY48" fmla="*/ 608245 h 3328416"/>
                <a:gd name="connsiteX49" fmla="*/ 1134533 w 2586397"/>
                <a:gd name="connsiteY49" fmla="*/ 659045 h 3328416"/>
                <a:gd name="connsiteX50" fmla="*/ 1041738 w 2586397"/>
                <a:gd name="connsiteY50" fmla="*/ 829986 h 3328416"/>
                <a:gd name="connsiteX51" fmla="*/ 917989 w 2586397"/>
                <a:gd name="connsiteY51" fmla="*/ 889865 h 3328416"/>
                <a:gd name="connsiteX52" fmla="*/ 1027216 w 2586397"/>
                <a:gd name="connsiteY52" fmla="*/ 1202671 h 3328416"/>
                <a:gd name="connsiteX53" fmla="*/ 1048300 w 2586397"/>
                <a:gd name="connsiteY53" fmla="*/ 1525803 h 3328416"/>
                <a:gd name="connsiteX54" fmla="*/ 838199 w 2586397"/>
                <a:gd name="connsiteY54" fmla="*/ 1615778 h 3328416"/>
                <a:gd name="connsiteX55" fmla="*/ 795866 w 2586397"/>
                <a:gd name="connsiteY55" fmla="*/ 1691978 h 3328416"/>
                <a:gd name="connsiteX56" fmla="*/ 719666 w 2586397"/>
                <a:gd name="connsiteY56" fmla="*/ 1742778 h 3328416"/>
                <a:gd name="connsiteX57" fmla="*/ 614341 w 2586397"/>
                <a:gd name="connsiteY57" fmla="*/ 1698752 h 3328416"/>
                <a:gd name="connsiteX58" fmla="*/ 483026 w 2586397"/>
                <a:gd name="connsiteY58" fmla="*/ 1875537 h 3328416"/>
                <a:gd name="connsiteX59" fmla="*/ 544883 w 2586397"/>
                <a:gd name="connsiteY59" fmla="*/ 2064542 h 3328416"/>
                <a:gd name="connsiteX60" fmla="*/ 698669 w 2586397"/>
                <a:gd name="connsiteY60" fmla="*/ 2064173 h 3328416"/>
                <a:gd name="connsiteX61" fmla="*/ 983149 w 2586397"/>
                <a:gd name="connsiteY61" fmla="*/ 2063834 h 3328416"/>
                <a:gd name="connsiteX62" fmla="*/ 1193800 w 2586397"/>
                <a:gd name="connsiteY62" fmla="*/ 2191512 h 3328416"/>
                <a:gd name="connsiteX63" fmla="*/ 1244600 w 2586397"/>
                <a:gd name="connsiteY63" fmla="*/ 2174578 h 3328416"/>
                <a:gd name="connsiteX64" fmla="*/ 1319864 w 2586397"/>
                <a:gd name="connsiteY64" fmla="*/ 2291945 h 3328416"/>
                <a:gd name="connsiteX65" fmla="*/ 1276435 w 2586397"/>
                <a:gd name="connsiteY65" fmla="*/ 2421805 h 3328416"/>
                <a:gd name="connsiteX66" fmla="*/ 1134533 w 2586397"/>
                <a:gd name="connsiteY66" fmla="*/ 2445512 h 3328416"/>
                <a:gd name="connsiteX67" fmla="*/ 846666 w 2586397"/>
                <a:gd name="connsiteY67" fmla="*/ 2572512 h 3328416"/>
                <a:gd name="connsiteX68" fmla="*/ 787400 w 2586397"/>
                <a:gd name="connsiteY68" fmla="*/ 2580978 h 3328416"/>
                <a:gd name="connsiteX69" fmla="*/ 499533 w 2586397"/>
                <a:gd name="connsiteY69" fmla="*/ 2631778 h 3328416"/>
                <a:gd name="connsiteX70" fmla="*/ 397933 w 2586397"/>
                <a:gd name="connsiteY70" fmla="*/ 2648712 h 3328416"/>
                <a:gd name="connsiteX71" fmla="*/ 311234 w 2586397"/>
                <a:gd name="connsiteY71" fmla="*/ 2745570 h 3328416"/>
                <a:gd name="connsiteX72" fmla="*/ 137240 w 2586397"/>
                <a:gd name="connsiteY72" fmla="*/ 2962505 h 3328416"/>
                <a:gd name="connsiteX73" fmla="*/ 84666 w 2586397"/>
                <a:gd name="connsiteY73" fmla="*/ 3131312 h 3328416"/>
                <a:gd name="connsiteX74" fmla="*/ 0 w 2586397"/>
                <a:gd name="connsiteY74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337733 w 2586397"/>
                <a:gd name="connsiteY31" fmla="*/ 1437978 h 3328416"/>
                <a:gd name="connsiteX32" fmla="*/ 1286933 w 2586397"/>
                <a:gd name="connsiteY32" fmla="*/ 1395645 h 3328416"/>
                <a:gd name="connsiteX33" fmla="*/ 1236133 w 2586397"/>
                <a:gd name="connsiteY33" fmla="*/ 1294045 h 3328416"/>
                <a:gd name="connsiteX34" fmla="*/ 1270000 w 2586397"/>
                <a:gd name="connsiteY34" fmla="*/ 1192445 h 3328416"/>
                <a:gd name="connsiteX35" fmla="*/ 1363133 w 2586397"/>
                <a:gd name="connsiteY35" fmla="*/ 1107778 h 3328416"/>
                <a:gd name="connsiteX36" fmla="*/ 1515533 w 2586397"/>
                <a:gd name="connsiteY36" fmla="*/ 1167045 h 3328416"/>
                <a:gd name="connsiteX37" fmla="*/ 1653116 w 2586397"/>
                <a:gd name="connsiteY37" fmla="*/ 870712 h 3328416"/>
                <a:gd name="connsiteX38" fmla="*/ 2110316 w 2586397"/>
                <a:gd name="connsiteY38" fmla="*/ 824145 h 3328416"/>
                <a:gd name="connsiteX39" fmla="*/ 2235028 w 2586397"/>
                <a:gd name="connsiteY39" fmla="*/ 392025 h 3328416"/>
                <a:gd name="connsiteX40" fmla="*/ 2224701 w 2586397"/>
                <a:gd name="connsiteY40" fmla="*/ 0 h 3328416"/>
                <a:gd name="connsiteX41" fmla="*/ 2032000 w 2586397"/>
                <a:gd name="connsiteY41" fmla="*/ 151045 h 3328416"/>
                <a:gd name="connsiteX42" fmla="*/ 1758865 w 2586397"/>
                <a:gd name="connsiteY42" fmla="*/ 344085 h 3328416"/>
                <a:gd name="connsiteX43" fmla="*/ 1613831 w 2586397"/>
                <a:gd name="connsiteY43" fmla="*/ 383286 h 3328416"/>
                <a:gd name="connsiteX44" fmla="*/ 1465072 w 2586397"/>
                <a:gd name="connsiteY44" fmla="*/ 335618 h 3328416"/>
                <a:gd name="connsiteX45" fmla="*/ 1449916 w 2586397"/>
                <a:gd name="connsiteY45" fmla="*/ 580728 h 3328416"/>
                <a:gd name="connsiteX46" fmla="*/ 1293113 w 2586397"/>
                <a:gd name="connsiteY46" fmla="*/ 592243 h 3328416"/>
                <a:gd name="connsiteX47" fmla="*/ 1210733 w 2586397"/>
                <a:gd name="connsiteY47" fmla="*/ 608245 h 3328416"/>
                <a:gd name="connsiteX48" fmla="*/ 1134533 w 2586397"/>
                <a:gd name="connsiteY48" fmla="*/ 659045 h 3328416"/>
                <a:gd name="connsiteX49" fmla="*/ 1041738 w 2586397"/>
                <a:gd name="connsiteY49" fmla="*/ 829986 h 3328416"/>
                <a:gd name="connsiteX50" fmla="*/ 917989 w 2586397"/>
                <a:gd name="connsiteY50" fmla="*/ 889865 h 3328416"/>
                <a:gd name="connsiteX51" fmla="*/ 1027216 w 2586397"/>
                <a:gd name="connsiteY51" fmla="*/ 1202671 h 3328416"/>
                <a:gd name="connsiteX52" fmla="*/ 1048300 w 2586397"/>
                <a:gd name="connsiteY52" fmla="*/ 1525803 h 3328416"/>
                <a:gd name="connsiteX53" fmla="*/ 838199 w 2586397"/>
                <a:gd name="connsiteY53" fmla="*/ 1615778 h 3328416"/>
                <a:gd name="connsiteX54" fmla="*/ 795866 w 2586397"/>
                <a:gd name="connsiteY54" fmla="*/ 1691978 h 3328416"/>
                <a:gd name="connsiteX55" fmla="*/ 719666 w 2586397"/>
                <a:gd name="connsiteY55" fmla="*/ 1742778 h 3328416"/>
                <a:gd name="connsiteX56" fmla="*/ 614341 w 2586397"/>
                <a:gd name="connsiteY56" fmla="*/ 1698752 h 3328416"/>
                <a:gd name="connsiteX57" fmla="*/ 483026 w 2586397"/>
                <a:gd name="connsiteY57" fmla="*/ 1875537 h 3328416"/>
                <a:gd name="connsiteX58" fmla="*/ 544883 w 2586397"/>
                <a:gd name="connsiteY58" fmla="*/ 2064542 h 3328416"/>
                <a:gd name="connsiteX59" fmla="*/ 698669 w 2586397"/>
                <a:gd name="connsiteY59" fmla="*/ 2064173 h 3328416"/>
                <a:gd name="connsiteX60" fmla="*/ 983149 w 2586397"/>
                <a:gd name="connsiteY60" fmla="*/ 2063834 h 3328416"/>
                <a:gd name="connsiteX61" fmla="*/ 1193800 w 2586397"/>
                <a:gd name="connsiteY61" fmla="*/ 2191512 h 3328416"/>
                <a:gd name="connsiteX62" fmla="*/ 1244600 w 2586397"/>
                <a:gd name="connsiteY62" fmla="*/ 2174578 h 3328416"/>
                <a:gd name="connsiteX63" fmla="*/ 1319864 w 2586397"/>
                <a:gd name="connsiteY63" fmla="*/ 2291945 h 3328416"/>
                <a:gd name="connsiteX64" fmla="*/ 1276435 w 2586397"/>
                <a:gd name="connsiteY64" fmla="*/ 2421805 h 3328416"/>
                <a:gd name="connsiteX65" fmla="*/ 1134533 w 2586397"/>
                <a:gd name="connsiteY65" fmla="*/ 2445512 h 3328416"/>
                <a:gd name="connsiteX66" fmla="*/ 846666 w 2586397"/>
                <a:gd name="connsiteY66" fmla="*/ 2572512 h 3328416"/>
                <a:gd name="connsiteX67" fmla="*/ 787400 w 2586397"/>
                <a:gd name="connsiteY67" fmla="*/ 2580978 h 3328416"/>
                <a:gd name="connsiteX68" fmla="*/ 499533 w 2586397"/>
                <a:gd name="connsiteY68" fmla="*/ 2631778 h 3328416"/>
                <a:gd name="connsiteX69" fmla="*/ 397933 w 2586397"/>
                <a:gd name="connsiteY69" fmla="*/ 2648712 h 3328416"/>
                <a:gd name="connsiteX70" fmla="*/ 311234 w 2586397"/>
                <a:gd name="connsiteY70" fmla="*/ 2745570 h 3328416"/>
                <a:gd name="connsiteX71" fmla="*/ 137240 w 2586397"/>
                <a:gd name="connsiteY71" fmla="*/ 2962505 h 3328416"/>
                <a:gd name="connsiteX72" fmla="*/ 84666 w 2586397"/>
                <a:gd name="connsiteY72" fmla="*/ 3131312 h 3328416"/>
                <a:gd name="connsiteX73" fmla="*/ 0 w 2586397"/>
                <a:gd name="connsiteY73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286933 w 2586397"/>
                <a:gd name="connsiteY31" fmla="*/ 1395645 h 3328416"/>
                <a:gd name="connsiteX32" fmla="*/ 1236133 w 2586397"/>
                <a:gd name="connsiteY32" fmla="*/ 1294045 h 3328416"/>
                <a:gd name="connsiteX33" fmla="*/ 1270000 w 2586397"/>
                <a:gd name="connsiteY33" fmla="*/ 1192445 h 3328416"/>
                <a:gd name="connsiteX34" fmla="*/ 1363133 w 2586397"/>
                <a:gd name="connsiteY34" fmla="*/ 1107778 h 3328416"/>
                <a:gd name="connsiteX35" fmla="*/ 1515533 w 2586397"/>
                <a:gd name="connsiteY35" fmla="*/ 1167045 h 3328416"/>
                <a:gd name="connsiteX36" fmla="*/ 1653116 w 2586397"/>
                <a:gd name="connsiteY36" fmla="*/ 870712 h 3328416"/>
                <a:gd name="connsiteX37" fmla="*/ 2110316 w 2586397"/>
                <a:gd name="connsiteY37" fmla="*/ 824145 h 3328416"/>
                <a:gd name="connsiteX38" fmla="*/ 2235028 w 2586397"/>
                <a:gd name="connsiteY38" fmla="*/ 392025 h 3328416"/>
                <a:gd name="connsiteX39" fmla="*/ 2224701 w 2586397"/>
                <a:gd name="connsiteY39" fmla="*/ 0 h 3328416"/>
                <a:gd name="connsiteX40" fmla="*/ 2032000 w 2586397"/>
                <a:gd name="connsiteY40" fmla="*/ 151045 h 3328416"/>
                <a:gd name="connsiteX41" fmla="*/ 1758865 w 2586397"/>
                <a:gd name="connsiteY41" fmla="*/ 344085 h 3328416"/>
                <a:gd name="connsiteX42" fmla="*/ 1613831 w 2586397"/>
                <a:gd name="connsiteY42" fmla="*/ 383286 h 3328416"/>
                <a:gd name="connsiteX43" fmla="*/ 1465072 w 2586397"/>
                <a:gd name="connsiteY43" fmla="*/ 335618 h 3328416"/>
                <a:gd name="connsiteX44" fmla="*/ 1449916 w 2586397"/>
                <a:gd name="connsiteY44" fmla="*/ 580728 h 3328416"/>
                <a:gd name="connsiteX45" fmla="*/ 1293113 w 2586397"/>
                <a:gd name="connsiteY45" fmla="*/ 592243 h 3328416"/>
                <a:gd name="connsiteX46" fmla="*/ 1210733 w 2586397"/>
                <a:gd name="connsiteY46" fmla="*/ 608245 h 3328416"/>
                <a:gd name="connsiteX47" fmla="*/ 1134533 w 2586397"/>
                <a:gd name="connsiteY47" fmla="*/ 659045 h 3328416"/>
                <a:gd name="connsiteX48" fmla="*/ 1041738 w 2586397"/>
                <a:gd name="connsiteY48" fmla="*/ 829986 h 3328416"/>
                <a:gd name="connsiteX49" fmla="*/ 917989 w 2586397"/>
                <a:gd name="connsiteY49" fmla="*/ 889865 h 3328416"/>
                <a:gd name="connsiteX50" fmla="*/ 1027216 w 2586397"/>
                <a:gd name="connsiteY50" fmla="*/ 1202671 h 3328416"/>
                <a:gd name="connsiteX51" fmla="*/ 1048300 w 2586397"/>
                <a:gd name="connsiteY51" fmla="*/ 1525803 h 3328416"/>
                <a:gd name="connsiteX52" fmla="*/ 838199 w 2586397"/>
                <a:gd name="connsiteY52" fmla="*/ 1615778 h 3328416"/>
                <a:gd name="connsiteX53" fmla="*/ 795866 w 2586397"/>
                <a:gd name="connsiteY53" fmla="*/ 1691978 h 3328416"/>
                <a:gd name="connsiteX54" fmla="*/ 719666 w 2586397"/>
                <a:gd name="connsiteY54" fmla="*/ 1742778 h 3328416"/>
                <a:gd name="connsiteX55" fmla="*/ 614341 w 2586397"/>
                <a:gd name="connsiteY55" fmla="*/ 1698752 h 3328416"/>
                <a:gd name="connsiteX56" fmla="*/ 483026 w 2586397"/>
                <a:gd name="connsiteY56" fmla="*/ 1875537 h 3328416"/>
                <a:gd name="connsiteX57" fmla="*/ 544883 w 2586397"/>
                <a:gd name="connsiteY57" fmla="*/ 2064542 h 3328416"/>
                <a:gd name="connsiteX58" fmla="*/ 698669 w 2586397"/>
                <a:gd name="connsiteY58" fmla="*/ 2064173 h 3328416"/>
                <a:gd name="connsiteX59" fmla="*/ 983149 w 2586397"/>
                <a:gd name="connsiteY59" fmla="*/ 2063834 h 3328416"/>
                <a:gd name="connsiteX60" fmla="*/ 1193800 w 2586397"/>
                <a:gd name="connsiteY60" fmla="*/ 2191512 h 3328416"/>
                <a:gd name="connsiteX61" fmla="*/ 1244600 w 2586397"/>
                <a:gd name="connsiteY61" fmla="*/ 2174578 h 3328416"/>
                <a:gd name="connsiteX62" fmla="*/ 1319864 w 2586397"/>
                <a:gd name="connsiteY62" fmla="*/ 2291945 h 3328416"/>
                <a:gd name="connsiteX63" fmla="*/ 1276435 w 2586397"/>
                <a:gd name="connsiteY63" fmla="*/ 2421805 h 3328416"/>
                <a:gd name="connsiteX64" fmla="*/ 1134533 w 2586397"/>
                <a:gd name="connsiteY64" fmla="*/ 2445512 h 3328416"/>
                <a:gd name="connsiteX65" fmla="*/ 846666 w 2586397"/>
                <a:gd name="connsiteY65" fmla="*/ 2572512 h 3328416"/>
                <a:gd name="connsiteX66" fmla="*/ 787400 w 2586397"/>
                <a:gd name="connsiteY66" fmla="*/ 2580978 h 3328416"/>
                <a:gd name="connsiteX67" fmla="*/ 499533 w 2586397"/>
                <a:gd name="connsiteY67" fmla="*/ 2631778 h 3328416"/>
                <a:gd name="connsiteX68" fmla="*/ 397933 w 2586397"/>
                <a:gd name="connsiteY68" fmla="*/ 2648712 h 3328416"/>
                <a:gd name="connsiteX69" fmla="*/ 311234 w 2586397"/>
                <a:gd name="connsiteY69" fmla="*/ 2745570 h 3328416"/>
                <a:gd name="connsiteX70" fmla="*/ 137240 w 2586397"/>
                <a:gd name="connsiteY70" fmla="*/ 2962505 h 3328416"/>
                <a:gd name="connsiteX71" fmla="*/ 84666 w 2586397"/>
                <a:gd name="connsiteY71" fmla="*/ 3131312 h 3328416"/>
                <a:gd name="connsiteX72" fmla="*/ 0 w 2586397"/>
                <a:gd name="connsiteY7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236133 w 2586397"/>
                <a:gd name="connsiteY31" fmla="*/ 1294045 h 3328416"/>
                <a:gd name="connsiteX32" fmla="*/ 1270000 w 2586397"/>
                <a:gd name="connsiteY32" fmla="*/ 1192445 h 3328416"/>
                <a:gd name="connsiteX33" fmla="*/ 1363133 w 2586397"/>
                <a:gd name="connsiteY33" fmla="*/ 1107778 h 3328416"/>
                <a:gd name="connsiteX34" fmla="*/ 1515533 w 2586397"/>
                <a:gd name="connsiteY34" fmla="*/ 1167045 h 3328416"/>
                <a:gd name="connsiteX35" fmla="*/ 1653116 w 2586397"/>
                <a:gd name="connsiteY35" fmla="*/ 870712 h 3328416"/>
                <a:gd name="connsiteX36" fmla="*/ 2110316 w 2586397"/>
                <a:gd name="connsiteY36" fmla="*/ 824145 h 3328416"/>
                <a:gd name="connsiteX37" fmla="*/ 2235028 w 2586397"/>
                <a:gd name="connsiteY37" fmla="*/ 392025 h 3328416"/>
                <a:gd name="connsiteX38" fmla="*/ 2224701 w 2586397"/>
                <a:gd name="connsiteY38" fmla="*/ 0 h 3328416"/>
                <a:gd name="connsiteX39" fmla="*/ 2032000 w 2586397"/>
                <a:gd name="connsiteY39" fmla="*/ 151045 h 3328416"/>
                <a:gd name="connsiteX40" fmla="*/ 1758865 w 2586397"/>
                <a:gd name="connsiteY40" fmla="*/ 344085 h 3328416"/>
                <a:gd name="connsiteX41" fmla="*/ 1613831 w 2586397"/>
                <a:gd name="connsiteY41" fmla="*/ 383286 h 3328416"/>
                <a:gd name="connsiteX42" fmla="*/ 1465072 w 2586397"/>
                <a:gd name="connsiteY42" fmla="*/ 335618 h 3328416"/>
                <a:gd name="connsiteX43" fmla="*/ 1449916 w 2586397"/>
                <a:gd name="connsiteY43" fmla="*/ 580728 h 3328416"/>
                <a:gd name="connsiteX44" fmla="*/ 1293113 w 2586397"/>
                <a:gd name="connsiteY44" fmla="*/ 592243 h 3328416"/>
                <a:gd name="connsiteX45" fmla="*/ 1210733 w 2586397"/>
                <a:gd name="connsiteY45" fmla="*/ 608245 h 3328416"/>
                <a:gd name="connsiteX46" fmla="*/ 1134533 w 2586397"/>
                <a:gd name="connsiteY46" fmla="*/ 659045 h 3328416"/>
                <a:gd name="connsiteX47" fmla="*/ 1041738 w 2586397"/>
                <a:gd name="connsiteY47" fmla="*/ 829986 h 3328416"/>
                <a:gd name="connsiteX48" fmla="*/ 917989 w 2586397"/>
                <a:gd name="connsiteY48" fmla="*/ 889865 h 3328416"/>
                <a:gd name="connsiteX49" fmla="*/ 1027216 w 2586397"/>
                <a:gd name="connsiteY49" fmla="*/ 1202671 h 3328416"/>
                <a:gd name="connsiteX50" fmla="*/ 1048300 w 2586397"/>
                <a:gd name="connsiteY50" fmla="*/ 1525803 h 3328416"/>
                <a:gd name="connsiteX51" fmla="*/ 838199 w 2586397"/>
                <a:gd name="connsiteY51" fmla="*/ 1615778 h 3328416"/>
                <a:gd name="connsiteX52" fmla="*/ 795866 w 2586397"/>
                <a:gd name="connsiteY52" fmla="*/ 1691978 h 3328416"/>
                <a:gd name="connsiteX53" fmla="*/ 719666 w 2586397"/>
                <a:gd name="connsiteY53" fmla="*/ 1742778 h 3328416"/>
                <a:gd name="connsiteX54" fmla="*/ 614341 w 2586397"/>
                <a:gd name="connsiteY54" fmla="*/ 1698752 h 3328416"/>
                <a:gd name="connsiteX55" fmla="*/ 483026 w 2586397"/>
                <a:gd name="connsiteY55" fmla="*/ 1875537 h 3328416"/>
                <a:gd name="connsiteX56" fmla="*/ 544883 w 2586397"/>
                <a:gd name="connsiteY56" fmla="*/ 2064542 h 3328416"/>
                <a:gd name="connsiteX57" fmla="*/ 698669 w 2586397"/>
                <a:gd name="connsiteY57" fmla="*/ 2064173 h 3328416"/>
                <a:gd name="connsiteX58" fmla="*/ 983149 w 2586397"/>
                <a:gd name="connsiteY58" fmla="*/ 2063834 h 3328416"/>
                <a:gd name="connsiteX59" fmla="*/ 1193800 w 2586397"/>
                <a:gd name="connsiteY59" fmla="*/ 2191512 h 3328416"/>
                <a:gd name="connsiteX60" fmla="*/ 1244600 w 2586397"/>
                <a:gd name="connsiteY60" fmla="*/ 2174578 h 3328416"/>
                <a:gd name="connsiteX61" fmla="*/ 1319864 w 2586397"/>
                <a:gd name="connsiteY61" fmla="*/ 2291945 h 3328416"/>
                <a:gd name="connsiteX62" fmla="*/ 1276435 w 2586397"/>
                <a:gd name="connsiteY62" fmla="*/ 2421805 h 3328416"/>
                <a:gd name="connsiteX63" fmla="*/ 1134533 w 2586397"/>
                <a:gd name="connsiteY63" fmla="*/ 2445512 h 3328416"/>
                <a:gd name="connsiteX64" fmla="*/ 846666 w 2586397"/>
                <a:gd name="connsiteY64" fmla="*/ 2572512 h 3328416"/>
                <a:gd name="connsiteX65" fmla="*/ 787400 w 2586397"/>
                <a:gd name="connsiteY65" fmla="*/ 2580978 h 3328416"/>
                <a:gd name="connsiteX66" fmla="*/ 499533 w 2586397"/>
                <a:gd name="connsiteY66" fmla="*/ 2631778 h 3328416"/>
                <a:gd name="connsiteX67" fmla="*/ 397933 w 2586397"/>
                <a:gd name="connsiteY67" fmla="*/ 2648712 h 3328416"/>
                <a:gd name="connsiteX68" fmla="*/ 311234 w 2586397"/>
                <a:gd name="connsiteY68" fmla="*/ 2745570 h 3328416"/>
                <a:gd name="connsiteX69" fmla="*/ 137240 w 2586397"/>
                <a:gd name="connsiteY69" fmla="*/ 2962505 h 3328416"/>
                <a:gd name="connsiteX70" fmla="*/ 84666 w 2586397"/>
                <a:gd name="connsiteY70" fmla="*/ 3131312 h 3328416"/>
                <a:gd name="connsiteX71" fmla="*/ 0 w 2586397"/>
                <a:gd name="connsiteY71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145970 w 2586397"/>
                <a:gd name="connsiteY31" fmla="*/ 1439272 h 3328416"/>
                <a:gd name="connsiteX32" fmla="*/ 1236133 w 2586397"/>
                <a:gd name="connsiteY32" fmla="*/ 1294045 h 3328416"/>
                <a:gd name="connsiteX33" fmla="*/ 1270000 w 2586397"/>
                <a:gd name="connsiteY33" fmla="*/ 1192445 h 3328416"/>
                <a:gd name="connsiteX34" fmla="*/ 1363133 w 2586397"/>
                <a:gd name="connsiteY34" fmla="*/ 1107778 h 3328416"/>
                <a:gd name="connsiteX35" fmla="*/ 1515533 w 2586397"/>
                <a:gd name="connsiteY35" fmla="*/ 1167045 h 3328416"/>
                <a:gd name="connsiteX36" fmla="*/ 1653116 w 2586397"/>
                <a:gd name="connsiteY36" fmla="*/ 870712 h 3328416"/>
                <a:gd name="connsiteX37" fmla="*/ 2110316 w 2586397"/>
                <a:gd name="connsiteY37" fmla="*/ 824145 h 3328416"/>
                <a:gd name="connsiteX38" fmla="*/ 2235028 w 2586397"/>
                <a:gd name="connsiteY38" fmla="*/ 392025 h 3328416"/>
                <a:gd name="connsiteX39" fmla="*/ 2224701 w 2586397"/>
                <a:gd name="connsiteY39" fmla="*/ 0 h 3328416"/>
                <a:gd name="connsiteX40" fmla="*/ 2032000 w 2586397"/>
                <a:gd name="connsiteY40" fmla="*/ 151045 h 3328416"/>
                <a:gd name="connsiteX41" fmla="*/ 1758865 w 2586397"/>
                <a:gd name="connsiteY41" fmla="*/ 344085 h 3328416"/>
                <a:gd name="connsiteX42" fmla="*/ 1613831 w 2586397"/>
                <a:gd name="connsiteY42" fmla="*/ 383286 h 3328416"/>
                <a:gd name="connsiteX43" fmla="*/ 1465072 w 2586397"/>
                <a:gd name="connsiteY43" fmla="*/ 335618 h 3328416"/>
                <a:gd name="connsiteX44" fmla="*/ 1449916 w 2586397"/>
                <a:gd name="connsiteY44" fmla="*/ 580728 h 3328416"/>
                <a:gd name="connsiteX45" fmla="*/ 1293113 w 2586397"/>
                <a:gd name="connsiteY45" fmla="*/ 592243 h 3328416"/>
                <a:gd name="connsiteX46" fmla="*/ 1210733 w 2586397"/>
                <a:gd name="connsiteY46" fmla="*/ 608245 h 3328416"/>
                <a:gd name="connsiteX47" fmla="*/ 1134533 w 2586397"/>
                <a:gd name="connsiteY47" fmla="*/ 659045 h 3328416"/>
                <a:gd name="connsiteX48" fmla="*/ 1041738 w 2586397"/>
                <a:gd name="connsiteY48" fmla="*/ 829986 h 3328416"/>
                <a:gd name="connsiteX49" fmla="*/ 917989 w 2586397"/>
                <a:gd name="connsiteY49" fmla="*/ 889865 h 3328416"/>
                <a:gd name="connsiteX50" fmla="*/ 1027216 w 2586397"/>
                <a:gd name="connsiteY50" fmla="*/ 1202671 h 3328416"/>
                <a:gd name="connsiteX51" fmla="*/ 1048300 w 2586397"/>
                <a:gd name="connsiteY51" fmla="*/ 1525803 h 3328416"/>
                <a:gd name="connsiteX52" fmla="*/ 838199 w 2586397"/>
                <a:gd name="connsiteY52" fmla="*/ 1615778 h 3328416"/>
                <a:gd name="connsiteX53" fmla="*/ 795866 w 2586397"/>
                <a:gd name="connsiteY53" fmla="*/ 1691978 h 3328416"/>
                <a:gd name="connsiteX54" fmla="*/ 719666 w 2586397"/>
                <a:gd name="connsiteY54" fmla="*/ 1742778 h 3328416"/>
                <a:gd name="connsiteX55" fmla="*/ 614341 w 2586397"/>
                <a:gd name="connsiteY55" fmla="*/ 1698752 h 3328416"/>
                <a:gd name="connsiteX56" fmla="*/ 483026 w 2586397"/>
                <a:gd name="connsiteY56" fmla="*/ 1875537 h 3328416"/>
                <a:gd name="connsiteX57" fmla="*/ 544883 w 2586397"/>
                <a:gd name="connsiteY57" fmla="*/ 2064542 h 3328416"/>
                <a:gd name="connsiteX58" fmla="*/ 698669 w 2586397"/>
                <a:gd name="connsiteY58" fmla="*/ 2064173 h 3328416"/>
                <a:gd name="connsiteX59" fmla="*/ 983149 w 2586397"/>
                <a:gd name="connsiteY59" fmla="*/ 2063834 h 3328416"/>
                <a:gd name="connsiteX60" fmla="*/ 1193800 w 2586397"/>
                <a:gd name="connsiteY60" fmla="*/ 2191512 h 3328416"/>
                <a:gd name="connsiteX61" fmla="*/ 1244600 w 2586397"/>
                <a:gd name="connsiteY61" fmla="*/ 2174578 h 3328416"/>
                <a:gd name="connsiteX62" fmla="*/ 1319864 w 2586397"/>
                <a:gd name="connsiteY62" fmla="*/ 2291945 h 3328416"/>
                <a:gd name="connsiteX63" fmla="*/ 1276435 w 2586397"/>
                <a:gd name="connsiteY63" fmla="*/ 2421805 h 3328416"/>
                <a:gd name="connsiteX64" fmla="*/ 1134533 w 2586397"/>
                <a:gd name="connsiteY64" fmla="*/ 2445512 h 3328416"/>
                <a:gd name="connsiteX65" fmla="*/ 846666 w 2586397"/>
                <a:gd name="connsiteY65" fmla="*/ 2572512 h 3328416"/>
                <a:gd name="connsiteX66" fmla="*/ 787400 w 2586397"/>
                <a:gd name="connsiteY66" fmla="*/ 2580978 h 3328416"/>
                <a:gd name="connsiteX67" fmla="*/ 499533 w 2586397"/>
                <a:gd name="connsiteY67" fmla="*/ 2631778 h 3328416"/>
                <a:gd name="connsiteX68" fmla="*/ 397933 w 2586397"/>
                <a:gd name="connsiteY68" fmla="*/ 2648712 h 3328416"/>
                <a:gd name="connsiteX69" fmla="*/ 311234 w 2586397"/>
                <a:gd name="connsiteY69" fmla="*/ 2745570 h 3328416"/>
                <a:gd name="connsiteX70" fmla="*/ 137240 w 2586397"/>
                <a:gd name="connsiteY70" fmla="*/ 2962505 h 3328416"/>
                <a:gd name="connsiteX71" fmla="*/ 84666 w 2586397"/>
                <a:gd name="connsiteY71" fmla="*/ 3131312 h 3328416"/>
                <a:gd name="connsiteX72" fmla="*/ 0 w 2586397"/>
                <a:gd name="connsiteY7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190420 w 2586397"/>
                <a:gd name="connsiteY31" fmla="*/ 1477372 h 3328416"/>
                <a:gd name="connsiteX32" fmla="*/ 1236133 w 2586397"/>
                <a:gd name="connsiteY32" fmla="*/ 1294045 h 3328416"/>
                <a:gd name="connsiteX33" fmla="*/ 1270000 w 2586397"/>
                <a:gd name="connsiteY33" fmla="*/ 1192445 h 3328416"/>
                <a:gd name="connsiteX34" fmla="*/ 1363133 w 2586397"/>
                <a:gd name="connsiteY34" fmla="*/ 1107778 h 3328416"/>
                <a:gd name="connsiteX35" fmla="*/ 1515533 w 2586397"/>
                <a:gd name="connsiteY35" fmla="*/ 1167045 h 3328416"/>
                <a:gd name="connsiteX36" fmla="*/ 1653116 w 2586397"/>
                <a:gd name="connsiteY36" fmla="*/ 870712 h 3328416"/>
                <a:gd name="connsiteX37" fmla="*/ 2110316 w 2586397"/>
                <a:gd name="connsiteY37" fmla="*/ 824145 h 3328416"/>
                <a:gd name="connsiteX38" fmla="*/ 2235028 w 2586397"/>
                <a:gd name="connsiteY38" fmla="*/ 392025 h 3328416"/>
                <a:gd name="connsiteX39" fmla="*/ 2224701 w 2586397"/>
                <a:gd name="connsiteY39" fmla="*/ 0 h 3328416"/>
                <a:gd name="connsiteX40" fmla="*/ 2032000 w 2586397"/>
                <a:gd name="connsiteY40" fmla="*/ 151045 h 3328416"/>
                <a:gd name="connsiteX41" fmla="*/ 1758865 w 2586397"/>
                <a:gd name="connsiteY41" fmla="*/ 344085 h 3328416"/>
                <a:gd name="connsiteX42" fmla="*/ 1613831 w 2586397"/>
                <a:gd name="connsiteY42" fmla="*/ 383286 h 3328416"/>
                <a:gd name="connsiteX43" fmla="*/ 1465072 w 2586397"/>
                <a:gd name="connsiteY43" fmla="*/ 335618 h 3328416"/>
                <a:gd name="connsiteX44" fmla="*/ 1449916 w 2586397"/>
                <a:gd name="connsiteY44" fmla="*/ 580728 h 3328416"/>
                <a:gd name="connsiteX45" fmla="*/ 1293113 w 2586397"/>
                <a:gd name="connsiteY45" fmla="*/ 592243 h 3328416"/>
                <a:gd name="connsiteX46" fmla="*/ 1210733 w 2586397"/>
                <a:gd name="connsiteY46" fmla="*/ 608245 h 3328416"/>
                <a:gd name="connsiteX47" fmla="*/ 1134533 w 2586397"/>
                <a:gd name="connsiteY47" fmla="*/ 659045 h 3328416"/>
                <a:gd name="connsiteX48" fmla="*/ 1041738 w 2586397"/>
                <a:gd name="connsiteY48" fmla="*/ 829986 h 3328416"/>
                <a:gd name="connsiteX49" fmla="*/ 917989 w 2586397"/>
                <a:gd name="connsiteY49" fmla="*/ 889865 h 3328416"/>
                <a:gd name="connsiteX50" fmla="*/ 1027216 w 2586397"/>
                <a:gd name="connsiteY50" fmla="*/ 1202671 h 3328416"/>
                <a:gd name="connsiteX51" fmla="*/ 1048300 w 2586397"/>
                <a:gd name="connsiteY51" fmla="*/ 1525803 h 3328416"/>
                <a:gd name="connsiteX52" fmla="*/ 838199 w 2586397"/>
                <a:gd name="connsiteY52" fmla="*/ 1615778 h 3328416"/>
                <a:gd name="connsiteX53" fmla="*/ 795866 w 2586397"/>
                <a:gd name="connsiteY53" fmla="*/ 1691978 h 3328416"/>
                <a:gd name="connsiteX54" fmla="*/ 719666 w 2586397"/>
                <a:gd name="connsiteY54" fmla="*/ 1742778 h 3328416"/>
                <a:gd name="connsiteX55" fmla="*/ 614341 w 2586397"/>
                <a:gd name="connsiteY55" fmla="*/ 1698752 h 3328416"/>
                <a:gd name="connsiteX56" fmla="*/ 483026 w 2586397"/>
                <a:gd name="connsiteY56" fmla="*/ 1875537 h 3328416"/>
                <a:gd name="connsiteX57" fmla="*/ 544883 w 2586397"/>
                <a:gd name="connsiteY57" fmla="*/ 2064542 h 3328416"/>
                <a:gd name="connsiteX58" fmla="*/ 698669 w 2586397"/>
                <a:gd name="connsiteY58" fmla="*/ 2064173 h 3328416"/>
                <a:gd name="connsiteX59" fmla="*/ 983149 w 2586397"/>
                <a:gd name="connsiteY59" fmla="*/ 2063834 h 3328416"/>
                <a:gd name="connsiteX60" fmla="*/ 1193800 w 2586397"/>
                <a:gd name="connsiteY60" fmla="*/ 2191512 h 3328416"/>
                <a:gd name="connsiteX61" fmla="*/ 1244600 w 2586397"/>
                <a:gd name="connsiteY61" fmla="*/ 2174578 h 3328416"/>
                <a:gd name="connsiteX62" fmla="*/ 1319864 w 2586397"/>
                <a:gd name="connsiteY62" fmla="*/ 2291945 h 3328416"/>
                <a:gd name="connsiteX63" fmla="*/ 1276435 w 2586397"/>
                <a:gd name="connsiteY63" fmla="*/ 2421805 h 3328416"/>
                <a:gd name="connsiteX64" fmla="*/ 1134533 w 2586397"/>
                <a:gd name="connsiteY64" fmla="*/ 2445512 h 3328416"/>
                <a:gd name="connsiteX65" fmla="*/ 846666 w 2586397"/>
                <a:gd name="connsiteY65" fmla="*/ 2572512 h 3328416"/>
                <a:gd name="connsiteX66" fmla="*/ 787400 w 2586397"/>
                <a:gd name="connsiteY66" fmla="*/ 2580978 h 3328416"/>
                <a:gd name="connsiteX67" fmla="*/ 499533 w 2586397"/>
                <a:gd name="connsiteY67" fmla="*/ 2631778 h 3328416"/>
                <a:gd name="connsiteX68" fmla="*/ 397933 w 2586397"/>
                <a:gd name="connsiteY68" fmla="*/ 2648712 h 3328416"/>
                <a:gd name="connsiteX69" fmla="*/ 311234 w 2586397"/>
                <a:gd name="connsiteY69" fmla="*/ 2745570 h 3328416"/>
                <a:gd name="connsiteX70" fmla="*/ 137240 w 2586397"/>
                <a:gd name="connsiteY70" fmla="*/ 2962505 h 3328416"/>
                <a:gd name="connsiteX71" fmla="*/ 84666 w 2586397"/>
                <a:gd name="connsiteY71" fmla="*/ 3131312 h 3328416"/>
                <a:gd name="connsiteX72" fmla="*/ 0 w 2586397"/>
                <a:gd name="connsiteY7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190420 w 2586397"/>
                <a:gd name="connsiteY31" fmla="*/ 1477372 h 3328416"/>
                <a:gd name="connsiteX32" fmla="*/ 1236133 w 2586397"/>
                <a:gd name="connsiteY32" fmla="*/ 1294045 h 3328416"/>
                <a:gd name="connsiteX33" fmla="*/ 1270000 w 2586397"/>
                <a:gd name="connsiteY33" fmla="*/ 1192445 h 3328416"/>
                <a:gd name="connsiteX34" fmla="*/ 1363133 w 2586397"/>
                <a:gd name="connsiteY34" fmla="*/ 1107778 h 3328416"/>
                <a:gd name="connsiteX35" fmla="*/ 1515533 w 2586397"/>
                <a:gd name="connsiteY35" fmla="*/ 1167045 h 3328416"/>
                <a:gd name="connsiteX36" fmla="*/ 1653116 w 2586397"/>
                <a:gd name="connsiteY36" fmla="*/ 870712 h 3328416"/>
                <a:gd name="connsiteX37" fmla="*/ 2110316 w 2586397"/>
                <a:gd name="connsiteY37" fmla="*/ 824145 h 3328416"/>
                <a:gd name="connsiteX38" fmla="*/ 2235028 w 2586397"/>
                <a:gd name="connsiteY38" fmla="*/ 392025 h 3328416"/>
                <a:gd name="connsiteX39" fmla="*/ 2224701 w 2586397"/>
                <a:gd name="connsiteY39" fmla="*/ 0 h 3328416"/>
                <a:gd name="connsiteX40" fmla="*/ 2032000 w 2586397"/>
                <a:gd name="connsiteY40" fmla="*/ 151045 h 3328416"/>
                <a:gd name="connsiteX41" fmla="*/ 1758865 w 2586397"/>
                <a:gd name="connsiteY41" fmla="*/ 344085 h 3328416"/>
                <a:gd name="connsiteX42" fmla="*/ 1613831 w 2586397"/>
                <a:gd name="connsiteY42" fmla="*/ 383286 h 3328416"/>
                <a:gd name="connsiteX43" fmla="*/ 1465072 w 2586397"/>
                <a:gd name="connsiteY43" fmla="*/ 335618 h 3328416"/>
                <a:gd name="connsiteX44" fmla="*/ 1449916 w 2586397"/>
                <a:gd name="connsiteY44" fmla="*/ 580728 h 3328416"/>
                <a:gd name="connsiteX45" fmla="*/ 1293113 w 2586397"/>
                <a:gd name="connsiteY45" fmla="*/ 592243 h 3328416"/>
                <a:gd name="connsiteX46" fmla="*/ 1210733 w 2586397"/>
                <a:gd name="connsiteY46" fmla="*/ 608245 h 3328416"/>
                <a:gd name="connsiteX47" fmla="*/ 1134533 w 2586397"/>
                <a:gd name="connsiteY47" fmla="*/ 659045 h 3328416"/>
                <a:gd name="connsiteX48" fmla="*/ 1041738 w 2586397"/>
                <a:gd name="connsiteY48" fmla="*/ 829986 h 3328416"/>
                <a:gd name="connsiteX49" fmla="*/ 917989 w 2586397"/>
                <a:gd name="connsiteY49" fmla="*/ 889865 h 3328416"/>
                <a:gd name="connsiteX50" fmla="*/ 1027216 w 2586397"/>
                <a:gd name="connsiteY50" fmla="*/ 1202671 h 3328416"/>
                <a:gd name="connsiteX51" fmla="*/ 1048300 w 2586397"/>
                <a:gd name="connsiteY51" fmla="*/ 1525803 h 3328416"/>
                <a:gd name="connsiteX52" fmla="*/ 838199 w 2586397"/>
                <a:gd name="connsiteY52" fmla="*/ 1615778 h 3328416"/>
                <a:gd name="connsiteX53" fmla="*/ 795866 w 2586397"/>
                <a:gd name="connsiteY53" fmla="*/ 1691978 h 3328416"/>
                <a:gd name="connsiteX54" fmla="*/ 719666 w 2586397"/>
                <a:gd name="connsiteY54" fmla="*/ 1742778 h 3328416"/>
                <a:gd name="connsiteX55" fmla="*/ 668316 w 2586397"/>
                <a:gd name="connsiteY55" fmla="*/ 1851152 h 3328416"/>
                <a:gd name="connsiteX56" fmla="*/ 483026 w 2586397"/>
                <a:gd name="connsiteY56" fmla="*/ 1875537 h 3328416"/>
                <a:gd name="connsiteX57" fmla="*/ 544883 w 2586397"/>
                <a:gd name="connsiteY57" fmla="*/ 2064542 h 3328416"/>
                <a:gd name="connsiteX58" fmla="*/ 698669 w 2586397"/>
                <a:gd name="connsiteY58" fmla="*/ 2064173 h 3328416"/>
                <a:gd name="connsiteX59" fmla="*/ 983149 w 2586397"/>
                <a:gd name="connsiteY59" fmla="*/ 2063834 h 3328416"/>
                <a:gd name="connsiteX60" fmla="*/ 1193800 w 2586397"/>
                <a:gd name="connsiteY60" fmla="*/ 2191512 h 3328416"/>
                <a:gd name="connsiteX61" fmla="*/ 1244600 w 2586397"/>
                <a:gd name="connsiteY61" fmla="*/ 2174578 h 3328416"/>
                <a:gd name="connsiteX62" fmla="*/ 1319864 w 2586397"/>
                <a:gd name="connsiteY62" fmla="*/ 2291945 h 3328416"/>
                <a:gd name="connsiteX63" fmla="*/ 1276435 w 2586397"/>
                <a:gd name="connsiteY63" fmla="*/ 2421805 h 3328416"/>
                <a:gd name="connsiteX64" fmla="*/ 1134533 w 2586397"/>
                <a:gd name="connsiteY64" fmla="*/ 2445512 h 3328416"/>
                <a:gd name="connsiteX65" fmla="*/ 846666 w 2586397"/>
                <a:gd name="connsiteY65" fmla="*/ 2572512 h 3328416"/>
                <a:gd name="connsiteX66" fmla="*/ 787400 w 2586397"/>
                <a:gd name="connsiteY66" fmla="*/ 2580978 h 3328416"/>
                <a:gd name="connsiteX67" fmla="*/ 499533 w 2586397"/>
                <a:gd name="connsiteY67" fmla="*/ 2631778 h 3328416"/>
                <a:gd name="connsiteX68" fmla="*/ 397933 w 2586397"/>
                <a:gd name="connsiteY68" fmla="*/ 2648712 h 3328416"/>
                <a:gd name="connsiteX69" fmla="*/ 311234 w 2586397"/>
                <a:gd name="connsiteY69" fmla="*/ 2745570 h 3328416"/>
                <a:gd name="connsiteX70" fmla="*/ 137240 w 2586397"/>
                <a:gd name="connsiteY70" fmla="*/ 2962505 h 3328416"/>
                <a:gd name="connsiteX71" fmla="*/ 84666 w 2586397"/>
                <a:gd name="connsiteY71" fmla="*/ 3131312 h 3328416"/>
                <a:gd name="connsiteX72" fmla="*/ 0 w 2586397"/>
                <a:gd name="connsiteY7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190420 w 2586397"/>
                <a:gd name="connsiteY31" fmla="*/ 1477372 h 3328416"/>
                <a:gd name="connsiteX32" fmla="*/ 1236133 w 2586397"/>
                <a:gd name="connsiteY32" fmla="*/ 1294045 h 3328416"/>
                <a:gd name="connsiteX33" fmla="*/ 1270000 w 2586397"/>
                <a:gd name="connsiteY33" fmla="*/ 1192445 h 3328416"/>
                <a:gd name="connsiteX34" fmla="*/ 1363133 w 2586397"/>
                <a:gd name="connsiteY34" fmla="*/ 1107778 h 3328416"/>
                <a:gd name="connsiteX35" fmla="*/ 1515533 w 2586397"/>
                <a:gd name="connsiteY35" fmla="*/ 1167045 h 3328416"/>
                <a:gd name="connsiteX36" fmla="*/ 1653116 w 2586397"/>
                <a:gd name="connsiteY36" fmla="*/ 870712 h 3328416"/>
                <a:gd name="connsiteX37" fmla="*/ 2110316 w 2586397"/>
                <a:gd name="connsiteY37" fmla="*/ 824145 h 3328416"/>
                <a:gd name="connsiteX38" fmla="*/ 2235028 w 2586397"/>
                <a:gd name="connsiteY38" fmla="*/ 392025 h 3328416"/>
                <a:gd name="connsiteX39" fmla="*/ 2224701 w 2586397"/>
                <a:gd name="connsiteY39" fmla="*/ 0 h 3328416"/>
                <a:gd name="connsiteX40" fmla="*/ 2032000 w 2586397"/>
                <a:gd name="connsiteY40" fmla="*/ 151045 h 3328416"/>
                <a:gd name="connsiteX41" fmla="*/ 1758865 w 2586397"/>
                <a:gd name="connsiteY41" fmla="*/ 344085 h 3328416"/>
                <a:gd name="connsiteX42" fmla="*/ 1613831 w 2586397"/>
                <a:gd name="connsiteY42" fmla="*/ 383286 h 3328416"/>
                <a:gd name="connsiteX43" fmla="*/ 1465072 w 2586397"/>
                <a:gd name="connsiteY43" fmla="*/ 335618 h 3328416"/>
                <a:gd name="connsiteX44" fmla="*/ 1449916 w 2586397"/>
                <a:gd name="connsiteY44" fmla="*/ 580728 h 3328416"/>
                <a:gd name="connsiteX45" fmla="*/ 1293113 w 2586397"/>
                <a:gd name="connsiteY45" fmla="*/ 592243 h 3328416"/>
                <a:gd name="connsiteX46" fmla="*/ 1210733 w 2586397"/>
                <a:gd name="connsiteY46" fmla="*/ 608245 h 3328416"/>
                <a:gd name="connsiteX47" fmla="*/ 1134533 w 2586397"/>
                <a:gd name="connsiteY47" fmla="*/ 659045 h 3328416"/>
                <a:gd name="connsiteX48" fmla="*/ 1041738 w 2586397"/>
                <a:gd name="connsiteY48" fmla="*/ 829986 h 3328416"/>
                <a:gd name="connsiteX49" fmla="*/ 917989 w 2586397"/>
                <a:gd name="connsiteY49" fmla="*/ 889865 h 3328416"/>
                <a:gd name="connsiteX50" fmla="*/ 1027216 w 2586397"/>
                <a:gd name="connsiteY50" fmla="*/ 1202671 h 3328416"/>
                <a:gd name="connsiteX51" fmla="*/ 1048300 w 2586397"/>
                <a:gd name="connsiteY51" fmla="*/ 1525803 h 3328416"/>
                <a:gd name="connsiteX52" fmla="*/ 838199 w 2586397"/>
                <a:gd name="connsiteY52" fmla="*/ 1615778 h 3328416"/>
                <a:gd name="connsiteX53" fmla="*/ 795866 w 2586397"/>
                <a:gd name="connsiteY53" fmla="*/ 1691978 h 3328416"/>
                <a:gd name="connsiteX54" fmla="*/ 802216 w 2586397"/>
                <a:gd name="connsiteY54" fmla="*/ 1812628 h 3328416"/>
                <a:gd name="connsiteX55" fmla="*/ 668316 w 2586397"/>
                <a:gd name="connsiteY55" fmla="*/ 1851152 h 3328416"/>
                <a:gd name="connsiteX56" fmla="*/ 483026 w 2586397"/>
                <a:gd name="connsiteY56" fmla="*/ 1875537 h 3328416"/>
                <a:gd name="connsiteX57" fmla="*/ 544883 w 2586397"/>
                <a:gd name="connsiteY57" fmla="*/ 2064542 h 3328416"/>
                <a:gd name="connsiteX58" fmla="*/ 698669 w 2586397"/>
                <a:gd name="connsiteY58" fmla="*/ 2064173 h 3328416"/>
                <a:gd name="connsiteX59" fmla="*/ 983149 w 2586397"/>
                <a:gd name="connsiteY59" fmla="*/ 2063834 h 3328416"/>
                <a:gd name="connsiteX60" fmla="*/ 1193800 w 2586397"/>
                <a:gd name="connsiteY60" fmla="*/ 2191512 h 3328416"/>
                <a:gd name="connsiteX61" fmla="*/ 1244600 w 2586397"/>
                <a:gd name="connsiteY61" fmla="*/ 2174578 h 3328416"/>
                <a:gd name="connsiteX62" fmla="*/ 1319864 w 2586397"/>
                <a:gd name="connsiteY62" fmla="*/ 2291945 h 3328416"/>
                <a:gd name="connsiteX63" fmla="*/ 1276435 w 2586397"/>
                <a:gd name="connsiteY63" fmla="*/ 2421805 h 3328416"/>
                <a:gd name="connsiteX64" fmla="*/ 1134533 w 2586397"/>
                <a:gd name="connsiteY64" fmla="*/ 2445512 h 3328416"/>
                <a:gd name="connsiteX65" fmla="*/ 846666 w 2586397"/>
                <a:gd name="connsiteY65" fmla="*/ 2572512 h 3328416"/>
                <a:gd name="connsiteX66" fmla="*/ 787400 w 2586397"/>
                <a:gd name="connsiteY66" fmla="*/ 2580978 h 3328416"/>
                <a:gd name="connsiteX67" fmla="*/ 499533 w 2586397"/>
                <a:gd name="connsiteY67" fmla="*/ 2631778 h 3328416"/>
                <a:gd name="connsiteX68" fmla="*/ 397933 w 2586397"/>
                <a:gd name="connsiteY68" fmla="*/ 2648712 h 3328416"/>
                <a:gd name="connsiteX69" fmla="*/ 311234 w 2586397"/>
                <a:gd name="connsiteY69" fmla="*/ 2745570 h 3328416"/>
                <a:gd name="connsiteX70" fmla="*/ 137240 w 2586397"/>
                <a:gd name="connsiteY70" fmla="*/ 2962505 h 3328416"/>
                <a:gd name="connsiteX71" fmla="*/ 84666 w 2586397"/>
                <a:gd name="connsiteY71" fmla="*/ 3131312 h 3328416"/>
                <a:gd name="connsiteX72" fmla="*/ 0 w 2586397"/>
                <a:gd name="connsiteY7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190420 w 2586397"/>
                <a:gd name="connsiteY31" fmla="*/ 1477372 h 3328416"/>
                <a:gd name="connsiteX32" fmla="*/ 1236133 w 2586397"/>
                <a:gd name="connsiteY32" fmla="*/ 1294045 h 3328416"/>
                <a:gd name="connsiteX33" fmla="*/ 1270000 w 2586397"/>
                <a:gd name="connsiteY33" fmla="*/ 1192445 h 3328416"/>
                <a:gd name="connsiteX34" fmla="*/ 1363133 w 2586397"/>
                <a:gd name="connsiteY34" fmla="*/ 1107778 h 3328416"/>
                <a:gd name="connsiteX35" fmla="*/ 1515533 w 2586397"/>
                <a:gd name="connsiteY35" fmla="*/ 1167045 h 3328416"/>
                <a:gd name="connsiteX36" fmla="*/ 1653116 w 2586397"/>
                <a:gd name="connsiteY36" fmla="*/ 870712 h 3328416"/>
                <a:gd name="connsiteX37" fmla="*/ 2110316 w 2586397"/>
                <a:gd name="connsiteY37" fmla="*/ 824145 h 3328416"/>
                <a:gd name="connsiteX38" fmla="*/ 2235028 w 2586397"/>
                <a:gd name="connsiteY38" fmla="*/ 392025 h 3328416"/>
                <a:gd name="connsiteX39" fmla="*/ 2224701 w 2586397"/>
                <a:gd name="connsiteY39" fmla="*/ 0 h 3328416"/>
                <a:gd name="connsiteX40" fmla="*/ 2032000 w 2586397"/>
                <a:gd name="connsiteY40" fmla="*/ 151045 h 3328416"/>
                <a:gd name="connsiteX41" fmla="*/ 1758865 w 2586397"/>
                <a:gd name="connsiteY41" fmla="*/ 344085 h 3328416"/>
                <a:gd name="connsiteX42" fmla="*/ 1613831 w 2586397"/>
                <a:gd name="connsiteY42" fmla="*/ 383286 h 3328416"/>
                <a:gd name="connsiteX43" fmla="*/ 1465072 w 2586397"/>
                <a:gd name="connsiteY43" fmla="*/ 335618 h 3328416"/>
                <a:gd name="connsiteX44" fmla="*/ 1449916 w 2586397"/>
                <a:gd name="connsiteY44" fmla="*/ 580728 h 3328416"/>
                <a:gd name="connsiteX45" fmla="*/ 1293113 w 2586397"/>
                <a:gd name="connsiteY45" fmla="*/ 592243 h 3328416"/>
                <a:gd name="connsiteX46" fmla="*/ 1210733 w 2586397"/>
                <a:gd name="connsiteY46" fmla="*/ 608245 h 3328416"/>
                <a:gd name="connsiteX47" fmla="*/ 1134533 w 2586397"/>
                <a:gd name="connsiteY47" fmla="*/ 659045 h 3328416"/>
                <a:gd name="connsiteX48" fmla="*/ 1041738 w 2586397"/>
                <a:gd name="connsiteY48" fmla="*/ 829986 h 3328416"/>
                <a:gd name="connsiteX49" fmla="*/ 917989 w 2586397"/>
                <a:gd name="connsiteY49" fmla="*/ 889865 h 3328416"/>
                <a:gd name="connsiteX50" fmla="*/ 1027216 w 2586397"/>
                <a:gd name="connsiteY50" fmla="*/ 1202671 h 3328416"/>
                <a:gd name="connsiteX51" fmla="*/ 1048300 w 2586397"/>
                <a:gd name="connsiteY51" fmla="*/ 1525803 h 3328416"/>
                <a:gd name="connsiteX52" fmla="*/ 838199 w 2586397"/>
                <a:gd name="connsiteY52" fmla="*/ 1615778 h 3328416"/>
                <a:gd name="connsiteX53" fmla="*/ 913341 w 2586397"/>
                <a:gd name="connsiteY53" fmla="*/ 1726903 h 3328416"/>
                <a:gd name="connsiteX54" fmla="*/ 802216 w 2586397"/>
                <a:gd name="connsiteY54" fmla="*/ 1812628 h 3328416"/>
                <a:gd name="connsiteX55" fmla="*/ 668316 w 2586397"/>
                <a:gd name="connsiteY55" fmla="*/ 1851152 h 3328416"/>
                <a:gd name="connsiteX56" fmla="*/ 483026 w 2586397"/>
                <a:gd name="connsiteY56" fmla="*/ 1875537 h 3328416"/>
                <a:gd name="connsiteX57" fmla="*/ 544883 w 2586397"/>
                <a:gd name="connsiteY57" fmla="*/ 2064542 h 3328416"/>
                <a:gd name="connsiteX58" fmla="*/ 698669 w 2586397"/>
                <a:gd name="connsiteY58" fmla="*/ 2064173 h 3328416"/>
                <a:gd name="connsiteX59" fmla="*/ 983149 w 2586397"/>
                <a:gd name="connsiteY59" fmla="*/ 2063834 h 3328416"/>
                <a:gd name="connsiteX60" fmla="*/ 1193800 w 2586397"/>
                <a:gd name="connsiteY60" fmla="*/ 2191512 h 3328416"/>
                <a:gd name="connsiteX61" fmla="*/ 1244600 w 2586397"/>
                <a:gd name="connsiteY61" fmla="*/ 2174578 h 3328416"/>
                <a:gd name="connsiteX62" fmla="*/ 1319864 w 2586397"/>
                <a:gd name="connsiteY62" fmla="*/ 2291945 h 3328416"/>
                <a:gd name="connsiteX63" fmla="*/ 1276435 w 2586397"/>
                <a:gd name="connsiteY63" fmla="*/ 2421805 h 3328416"/>
                <a:gd name="connsiteX64" fmla="*/ 1134533 w 2586397"/>
                <a:gd name="connsiteY64" fmla="*/ 2445512 h 3328416"/>
                <a:gd name="connsiteX65" fmla="*/ 846666 w 2586397"/>
                <a:gd name="connsiteY65" fmla="*/ 2572512 h 3328416"/>
                <a:gd name="connsiteX66" fmla="*/ 787400 w 2586397"/>
                <a:gd name="connsiteY66" fmla="*/ 2580978 h 3328416"/>
                <a:gd name="connsiteX67" fmla="*/ 499533 w 2586397"/>
                <a:gd name="connsiteY67" fmla="*/ 2631778 h 3328416"/>
                <a:gd name="connsiteX68" fmla="*/ 397933 w 2586397"/>
                <a:gd name="connsiteY68" fmla="*/ 2648712 h 3328416"/>
                <a:gd name="connsiteX69" fmla="*/ 311234 w 2586397"/>
                <a:gd name="connsiteY69" fmla="*/ 2745570 h 3328416"/>
                <a:gd name="connsiteX70" fmla="*/ 137240 w 2586397"/>
                <a:gd name="connsiteY70" fmla="*/ 2962505 h 3328416"/>
                <a:gd name="connsiteX71" fmla="*/ 84666 w 2586397"/>
                <a:gd name="connsiteY71" fmla="*/ 3131312 h 3328416"/>
                <a:gd name="connsiteX72" fmla="*/ 0 w 2586397"/>
                <a:gd name="connsiteY7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190420 w 2586397"/>
                <a:gd name="connsiteY31" fmla="*/ 1477372 h 3328416"/>
                <a:gd name="connsiteX32" fmla="*/ 1236133 w 2586397"/>
                <a:gd name="connsiteY32" fmla="*/ 1294045 h 3328416"/>
                <a:gd name="connsiteX33" fmla="*/ 1270000 w 2586397"/>
                <a:gd name="connsiteY33" fmla="*/ 1192445 h 3328416"/>
                <a:gd name="connsiteX34" fmla="*/ 1363133 w 2586397"/>
                <a:gd name="connsiteY34" fmla="*/ 1107778 h 3328416"/>
                <a:gd name="connsiteX35" fmla="*/ 1515533 w 2586397"/>
                <a:gd name="connsiteY35" fmla="*/ 1167045 h 3328416"/>
                <a:gd name="connsiteX36" fmla="*/ 1653116 w 2586397"/>
                <a:gd name="connsiteY36" fmla="*/ 870712 h 3328416"/>
                <a:gd name="connsiteX37" fmla="*/ 2110316 w 2586397"/>
                <a:gd name="connsiteY37" fmla="*/ 824145 h 3328416"/>
                <a:gd name="connsiteX38" fmla="*/ 2235028 w 2586397"/>
                <a:gd name="connsiteY38" fmla="*/ 392025 h 3328416"/>
                <a:gd name="connsiteX39" fmla="*/ 2224701 w 2586397"/>
                <a:gd name="connsiteY39" fmla="*/ 0 h 3328416"/>
                <a:gd name="connsiteX40" fmla="*/ 2032000 w 2586397"/>
                <a:gd name="connsiteY40" fmla="*/ 151045 h 3328416"/>
                <a:gd name="connsiteX41" fmla="*/ 1758865 w 2586397"/>
                <a:gd name="connsiteY41" fmla="*/ 344085 h 3328416"/>
                <a:gd name="connsiteX42" fmla="*/ 1613831 w 2586397"/>
                <a:gd name="connsiteY42" fmla="*/ 383286 h 3328416"/>
                <a:gd name="connsiteX43" fmla="*/ 1465072 w 2586397"/>
                <a:gd name="connsiteY43" fmla="*/ 335618 h 3328416"/>
                <a:gd name="connsiteX44" fmla="*/ 1449916 w 2586397"/>
                <a:gd name="connsiteY44" fmla="*/ 580728 h 3328416"/>
                <a:gd name="connsiteX45" fmla="*/ 1293113 w 2586397"/>
                <a:gd name="connsiteY45" fmla="*/ 592243 h 3328416"/>
                <a:gd name="connsiteX46" fmla="*/ 1210733 w 2586397"/>
                <a:gd name="connsiteY46" fmla="*/ 608245 h 3328416"/>
                <a:gd name="connsiteX47" fmla="*/ 1134533 w 2586397"/>
                <a:gd name="connsiteY47" fmla="*/ 659045 h 3328416"/>
                <a:gd name="connsiteX48" fmla="*/ 1041738 w 2586397"/>
                <a:gd name="connsiteY48" fmla="*/ 829986 h 3328416"/>
                <a:gd name="connsiteX49" fmla="*/ 917989 w 2586397"/>
                <a:gd name="connsiteY49" fmla="*/ 889865 h 3328416"/>
                <a:gd name="connsiteX50" fmla="*/ 1027216 w 2586397"/>
                <a:gd name="connsiteY50" fmla="*/ 1202671 h 3328416"/>
                <a:gd name="connsiteX51" fmla="*/ 1048300 w 2586397"/>
                <a:gd name="connsiteY51" fmla="*/ 1525803 h 3328416"/>
                <a:gd name="connsiteX52" fmla="*/ 946149 w 2586397"/>
                <a:gd name="connsiteY52" fmla="*/ 1634828 h 3328416"/>
                <a:gd name="connsiteX53" fmla="*/ 913341 w 2586397"/>
                <a:gd name="connsiteY53" fmla="*/ 1726903 h 3328416"/>
                <a:gd name="connsiteX54" fmla="*/ 802216 w 2586397"/>
                <a:gd name="connsiteY54" fmla="*/ 1812628 h 3328416"/>
                <a:gd name="connsiteX55" fmla="*/ 668316 w 2586397"/>
                <a:gd name="connsiteY55" fmla="*/ 1851152 h 3328416"/>
                <a:gd name="connsiteX56" fmla="*/ 483026 w 2586397"/>
                <a:gd name="connsiteY56" fmla="*/ 1875537 h 3328416"/>
                <a:gd name="connsiteX57" fmla="*/ 544883 w 2586397"/>
                <a:gd name="connsiteY57" fmla="*/ 2064542 h 3328416"/>
                <a:gd name="connsiteX58" fmla="*/ 698669 w 2586397"/>
                <a:gd name="connsiteY58" fmla="*/ 2064173 h 3328416"/>
                <a:gd name="connsiteX59" fmla="*/ 983149 w 2586397"/>
                <a:gd name="connsiteY59" fmla="*/ 2063834 h 3328416"/>
                <a:gd name="connsiteX60" fmla="*/ 1193800 w 2586397"/>
                <a:gd name="connsiteY60" fmla="*/ 2191512 h 3328416"/>
                <a:gd name="connsiteX61" fmla="*/ 1244600 w 2586397"/>
                <a:gd name="connsiteY61" fmla="*/ 2174578 h 3328416"/>
                <a:gd name="connsiteX62" fmla="*/ 1319864 w 2586397"/>
                <a:gd name="connsiteY62" fmla="*/ 2291945 h 3328416"/>
                <a:gd name="connsiteX63" fmla="*/ 1276435 w 2586397"/>
                <a:gd name="connsiteY63" fmla="*/ 2421805 h 3328416"/>
                <a:gd name="connsiteX64" fmla="*/ 1134533 w 2586397"/>
                <a:gd name="connsiteY64" fmla="*/ 2445512 h 3328416"/>
                <a:gd name="connsiteX65" fmla="*/ 846666 w 2586397"/>
                <a:gd name="connsiteY65" fmla="*/ 2572512 h 3328416"/>
                <a:gd name="connsiteX66" fmla="*/ 787400 w 2586397"/>
                <a:gd name="connsiteY66" fmla="*/ 2580978 h 3328416"/>
                <a:gd name="connsiteX67" fmla="*/ 499533 w 2586397"/>
                <a:gd name="connsiteY67" fmla="*/ 2631778 h 3328416"/>
                <a:gd name="connsiteX68" fmla="*/ 397933 w 2586397"/>
                <a:gd name="connsiteY68" fmla="*/ 2648712 h 3328416"/>
                <a:gd name="connsiteX69" fmla="*/ 311234 w 2586397"/>
                <a:gd name="connsiteY69" fmla="*/ 2745570 h 3328416"/>
                <a:gd name="connsiteX70" fmla="*/ 137240 w 2586397"/>
                <a:gd name="connsiteY70" fmla="*/ 2962505 h 3328416"/>
                <a:gd name="connsiteX71" fmla="*/ 84666 w 2586397"/>
                <a:gd name="connsiteY71" fmla="*/ 3131312 h 3328416"/>
                <a:gd name="connsiteX72" fmla="*/ 0 w 2586397"/>
                <a:gd name="connsiteY7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190420 w 2586397"/>
                <a:gd name="connsiteY31" fmla="*/ 1477372 h 3328416"/>
                <a:gd name="connsiteX32" fmla="*/ 1236133 w 2586397"/>
                <a:gd name="connsiteY32" fmla="*/ 1294045 h 3328416"/>
                <a:gd name="connsiteX33" fmla="*/ 1270000 w 2586397"/>
                <a:gd name="connsiteY33" fmla="*/ 1192445 h 3328416"/>
                <a:gd name="connsiteX34" fmla="*/ 1363133 w 2586397"/>
                <a:gd name="connsiteY34" fmla="*/ 1107778 h 3328416"/>
                <a:gd name="connsiteX35" fmla="*/ 1515533 w 2586397"/>
                <a:gd name="connsiteY35" fmla="*/ 1167045 h 3328416"/>
                <a:gd name="connsiteX36" fmla="*/ 1653116 w 2586397"/>
                <a:gd name="connsiteY36" fmla="*/ 870712 h 3328416"/>
                <a:gd name="connsiteX37" fmla="*/ 2110316 w 2586397"/>
                <a:gd name="connsiteY37" fmla="*/ 824145 h 3328416"/>
                <a:gd name="connsiteX38" fmla="*/ 2235028 w 2586397"/>
                <a:gd name="connsiteY38" fmla="*/ 392025 h 3328416"/>
                <a:gd name="connsiteX39" fmla="*/ 2224701 w 2586397"/>
                <a:gd name="connsiteY39" fmla="*/ 0 h 3328416"/>
                <a:gd name="connsiteX40" fmla="*/ 2032000 w 2586397"/>
                <a:gd name="connsiteY40" fmla="*/ 151045 h 3328416"/>
                <a:gd name="connsiteX41" fmla="*/ 1758865 w 2586397"/>
                <a:gd name="connsiteY41" fmla="*/ 344085 h 3328416"/>
                <a:gd name="connsiteX42" fmla="*/ 1613831 w 2586397"/>
                <a:gd name="connsiteY42" fmla="*/ 383286 h 3328416"/>
                <a:gd name="connsiteX43" fmla="*/ 1465072 w 2586397"/>
                <a:gd name="connsiteY43" fmla="*/ 335618 h 3328416"/>
                <a:gd name="connsiteX44" fmla="*/ 1449916 w 2586397"/>
                <a:gd name="connsiteY44" fmla="*/ 580728 h 3328416"/>
                <a:gd name="connsiteX45" fmla="*/ 1293113 w 2586397"/>
                <a:gd name="connsiteY45" fmla="*/ 592243 h 3328416"/>
                <a:gd name="connsiteX46" fmla="*/ 1210733 w 2586397"/>
                <a:gd name="connsiteY46" fmla="*/ 608245 h 3328416"/>
                <a:gd name="connsiteX47" fmla="*/ 1134533 w 2586397"/>
                <a:gd name="connsiteY47" fmla="*/ 659045 h 3328416"/>
                <a:gd name="connsiteX48" fmla="*/ 1041738 w 2586397"/>
                <a:gd name="connsiteY48" fmla="*/ 829986 h 3328416"/>
                <a:gd name="connsiteX49" fmla="*/ 917989 w 2586397"/>
                <a:gd name="connsiteY49" fmla="*/ 889865 h 3328416"/>
                <a:gd name="connsiteX50" fmla="*/ 1027216 w 2586397"/>
                <a:gd name="connsiteY50" fmla="*/ 1202671 h 3328416"/>
                <a:gd name="connsiteX51" fmla="*/ 1048300 w 2586397"/>
                <a:gd name="connsiteY51" fmla="*/ 1525803 h 3328416"/>
                <a:gd name="connsiteX52" fmla="*/ 946149 w 2586397"/>
                <a:gd name="connsiteY52" fmla="*/ 1634828 h 3328416"/>
                <a:gd name="connsiteX53" fmla="*/ 865716 w 2586397"/>
                <a:gd name="connsiteY53" fmla="*/ 1711028 h 3328416"/>
                <a:gd name="connsiteX54" fmla="*/ 802216 w 2586397"/>
                <a:gd name="connsiteY54" fmla="*/ 1812628 h 3328416"/>
                <a:gd name="connsiteX55" fmla="*/ 668316 w 2586397"/>
                <a:gd name="connsiteY55" fmla="*/ 1851152 h 3328416"/>
                <a:gd name="connsiteX56" fmla="*/ 483026 w 2586397"/>
                <a:gd name="connsiteY56" fmla="*/ 1875537 h 3328416"/>
                <a:gd name="connsiteX57" fmla="*/ 544883 w 2586397"/>
                <a:gd name="connsiteY57" fmla="*/ 2064542 h 3328416"/>
                <a:gd name="connsiteX58" fmla="*/ 698669 w 2586397"/>
                <a:gd name="connsiteY58" fmla="*/ 2064173 h 3328416"/>
                <a:gd name="connsiteX59" fmla="*/ 983149 w 2586397"/>
                <a:gd name="connsiteY59" fmla="*/ 2063834 h 3328416"/>
                <a:gd name="connsiteX60" fmla="*/ 1193800 w 2586397"/>
                <a:gd name="connsiteY60" fmla="*/ 2191512 h 3328416"/>
                <a:gd name="connsiteX61" fmla="*/ 1244600 w 2586397"/>
                <a:gd name="connsiteY61" fmla="*/ 2174578 h 3328416"/>
                <a:gd name="connsiteX62" fmla="*/ 1319864 w 2586397"/>
                <a:gd name="connsiteY62" fmla="*/ 2291945 h 3328416"/>
                <a:gd name="connsiteX63" fmla="*/ 1276435 w 2586397"/>
                <a:gd name="connsiteY63" fmla="*/ 2421805 h 3328416"/>
                <a:gd name="connsiteX64" fmla="*/ 1134533 w 2586397"/>
                <a:gd name="connsiteY64" fmla="*/ 2445512 h 3328416"/>
                <a:gd name="connsiteX65" fmla="*/ 846666 w 2586397"/>
                <a:gd name="connsiteY65" fmla="*/ 2572512 h 3328416"/>
                <a:gd name="connsiteX66" fmla="*/ 787400 w 2586397"/>
                <a:gd name="connsiteY66" fmla="*/ 2580978 h 3328416"/>
                <a:gd name="connsiteX67" fmla="*/ 499533 w 2586397"/>
                <a:gd name="connsiteY67" fmla="*/ 2631778 h 3328416"/>
                <a:gd name="connsiteX68" fmla="*/ 397933 w 2586397"/>
                <a:gd name="connsiteY68" fmla="*/ 2648712 h 3328416"/>
                <a:gd name="connsiteX69" fmla="*/ 311234 w 2586397"/>
                <a:gd name="connsiteY69" fmla="*/ 2745570 h 3328416"/>
                <a:gd name="connsiteX70" fmla="*/ 137240 w 2586397"/>
                <a:gd name="connsiteY70" fmla="*/ 2962505 h 3328416"/>
                <a:gd name="connsiteX71" fmla="*/ 84666 w 2586397"/>
                <a:gd name="connsiteY71" fmla="*/ 3131312 h 3328416"/>
                <a:gd name="connsiteX72" fmla="*/ 0 w 2586397"/>
                <a:gd name="connsiteY7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190420 w 2586397"/>
                <a:gd name="connsiteY31" fmla="*/ 1477372 h 3328416"/>
                <a:gd name="connsiteX32" fmla="*/ 1236133 w 2586397"/>
                <a:gd name="connsiteY32" fmla="*/ 1294045 h 3328416"/>
                <a:gd name="connsiteX33" fmla="*/ 1270000 w 2586397"/>
                <a:gd name="connsiteY33" fmla="*/ 1192445 h 3328416"/>
                <a:gd name="connsiteX34" fmla="*/ 1363133 w 2586397"/>
                <a:gd name="connsiteY34" fmla="*/ 1107778 h 3328416"/>
                <a:gd name="connsiteX35" fmla="*/ 1515533 w 2586397"/>
                <a:gd name="connsiteY35" fmla="*/ 1167045 h 3328416"/>
                <a:gd name="connsiteX36" fmla="*/ 1653116 w 2586397"/>
                <a:gd name="connsiteY36" fmla="*/ 870712 h 3328416"/>
                <a:gd name="connsiteX37" fmla="*/ 2110316 w 2586397"/>
                <a:gd name="connsiteY37" fmla="*/ 824145 h 3328416"/>
                <a:gd name="connsiteX38" fmla="*/ 2235028 w 2586397"/>
                <a:gd name="connsiteY38" fmla="*/ 392025 h 3328416"/>
                <a:gd name="connsiteX39" fmla="*/ 2224701 w 2586397"/>
                <a:gd name="connsiteY39" fmla="*/ 0 h 3328416"/>
                <a:gd name="connsiteX40" fmla="*/ 2032000 w 2586397"/>
                <a:gd name="connsiteY40" fmla="*/ 151045 h 3328416"/>
                <a:gd name="connsiteX41" fmla="*/ 1758865 w 2586397"/>
                <a:gd name="connsiteY41" fmla="*/ 344085 h 3328416"/>
                <a:gd name="connsiteX42" fmla="*/ 1613831 w 2586397"/>
                <a:gd name="connsiteY42" fmla="*/ 383286 h 3328416"/>
                <a:gd name="connsiteX43" fmla="*/ 1465072 w 2586397"/>
                <a:gd name="connsiteY43" fmla="*/ 335618 h 3328416"/>
                <a:gd name="connsiteX44" fmla="*/ 1449916 w 2586397"/>
                <a:gd name="connsiteY44" fmla="*/ 580728 h 3328416"/>
                <a:gd name="connsiteX45" fmla="*/ 1293113 w 2586397"/>
                <a:gd name="connsiteY45" fmla="*/ 592243 h 3328416"/>
                <a:gd name="connsiteX46" fmla="*/ 1210733 w 2586397"/>
                <a:gd name="connsiteY46" fmla="*/ 608245 h 3328416"/>
                <a:gd name="connsiteX47" fmla="*/ 1134533 w 2586397"/>
                <a:gd name="connsiteY47" fmla="*/ 659045 h 3328416"/>
                <a:gd name="connsiteX48" fmla="*/ 1041738 w 2586397"/>
                <a:gd name="connsiteY48" fmla="*/ 829986 h 3328416"/>
                <a:gd name="connsiteX49" fmla="*/ 917989 w 2586397"/>
                <a:gd name="connsiteY49" fmla="*/ 889865 h 3328416"/>
                <a:gd name="connsiteX50" fmla="*/ 1027216 w 2586397"/>
                <a:gd name="connsiteY50" fmla="*/ 1202671 h 3328416"/>
                <a:gd name="connsiteX51" fmla="*/ 1048300 w 2586397"/>
                <a:gd name="connsiteY51" fmla="*/ 1525803 h 3328416"/>
                <a:gd name="connsiteX52" fmla="*/ 946149 w 2586397"/>
                <a:gd name="connsiteY52" fmla="*/ 1634828 h 3328416"/>
                <a:gd name="connsiteX53" fmla="*/ 865716 w 2586397"/>
                <a:gd name="connsiteY53" fmla="*/ 1711028 h 3328416"/>
                <a:gd name="connsiteX54" fmla="*/ 776816 w 2586397"/>
                <a:gd name="connsiteY54" fmla="*/ 1771353 h 3328416"/>
                <a:gd name="connsiteX55" fmla="*/ 668316 w 2586397"/>
                <a:gd name="connsiteY55" fmla="*/ 1851152 h 3328416"/>
                <a:gd name="connsiteX56" fmla="*/ 483026 w 2586397"/>
                <a:gd name="connsiteY56" fmla="*/ 1875537 h 3328416"/>
                <a:gd name="connsiteX57" fmla="*/ 544883 w 2586397"/>
                <a:gd name="connsiteY57" fmla="*/ 2064542 h 3328416"/>
                <a:gd name="connsiteX58" fmla="*/ 698669 w 2586397"/>
                <a:gd name="connsiteY58" fmla="*/ 2064173 h 3328416"/>
                <a:gd name="connsiteX59" fmla="*/ 983149 w 2586397"/>
                <a:gd name="connsiteY59" fmla="*/ 2063834 h 3328416"/>
                <a:gd name="connsiteX60" fmla="*/ 1193800 w 2586397"/>
                <a:gd name="connsiteY60" fmla="*/ 2191512 h 3328416"/>
                <a:gd name="connsiteX61" fmla="*/ 1244600 w 2586397"/>
                <a:gd name="connsiteY61" fmla="*/ 2174578 h 3328416"/>
                <a:gd name="connsiteX62" fmla="*/ 1319864 w 2586397"/>
                <a:gd name="connsiteY62" fmla="*/ 2291945 h 3328416"/>
                <a:gd name="connsiteX63" fmla="*/ 1276435 w 2586397"/>
                <a:gd name="connsiteY63" fmla="*/ 2421805 h 3328416"/>
                <a:gd name="connsiteX64" fmla="*/ 1134533 w 2586397"/>
                <a:gd name="connsiteY64" fmla="*/ 2445512 h 3328416"/>
                <a:gd name="connsiteX65" fmla="*/ 846666 w 2586397"/>
                <a:gd name="connsiteY65" fmla="*/ 2572512 h 3328416"/>
                <a:gd name="connsiteX66" fmla="*/ 787400 w 2586397"/>
                <a:gd name="connsiteY66" fmla="*/ 2580978 h 3328416"/>
                <a:gd name="connsiteX67" fmla="*/ 499533 w 2586397"/>
                <a:gd name="connsiteY67" fmla="*/ 2631778 h 3328416"/>
                <a:gd name="connsiteX68" fmla="*/ 397933 w 2586397"/>
                <a:gd name="connsiteY68" fmla="*/ 2648712 h 3328416"/>
                <a:gd name="connsiteX69" fmla="*/ 311234 w 2586397"/>
                <a:gd name="connsiteY69" fmla="*/ 2745570 h 3328416"/>
                <a:gd name="connsiteX70" fmla="*/ 137240 w 2586397"/>
                <a:gd name="connsiteY70" fmla="*/ 2962505 h 3328416"/>
                <a:gd name="connsiteX71" fmla="*/ 84666 w 2586397"/>
                <a:gd name="connsiteY71" fmla="*/ 3131312 h 3328416"/>
                <a:gd name="connsiteX72" fmla="*/ 0 w 2586397"/>
                <a:gd name="connsiteY72" fmla="*/ 3215978 h 3328416"/>
                <a:gd name="connsiteX0" fmla="*/ 0 w 2586397"/>
                <a:gd name="connsiteY0" fmla="*/ 3215978 h 3328416"/>
                <a:gd name="connsiteX1" fmla="*/ 55541 w 2586397"/>
                <a:gd name="connsiteY1" fmla="*/ 3261360 h 3328416"/>
                <a:gd name="connsiteX2" fmla="*/ 278384 w 2586397"/>
                <a:gd name="connsiteY2" fmla="*/ 3176693 h 3328416"/>
                <a:gd name="connsiteX3" fmla="*/ 422317 w 2586397"/>
                <a:gd name="connsiteY3" fmla="*/ 3124200 h 3328416"/>
                <a:gd name="connsiteX4" fmla="*/ 559477 w 2586397"/>
                <a:gd name="connsiteY4" fmla="*/ 3193626 h 3328416"/>
                <a:gd name="connsiteX5" fmla="*/ 641096 w 2586397"/>
                <a:gd name="connsiteY5" fmla="*/ 3315546 h 3328416"/>
                <a:gd name="connsiteX6" fmla="*/ 872066 w 2586397"/>
                <a:gd name="connsiteY6" fmla="*/ 3199045 h 3328416"/>
                <a:gd name="connsiteX7" fmla="*/ 985181 w 2586397"/>
                <a:gd name="connsiteY7" fmla="*/ 3255264 h 3328416"/>
                <a:gd name="connsiteX8" fmla="*/ 1081024 w 2586397"/>
                <a:gd name="connsiteY8" fmla="*/ 3328416 h 3328416"/>
                <a:gd name="connsiteX9" fmla="*/ 1202605 w 2586397"/>
                <a:gd name="connsiteY9" fmla="*/ 3139778 h 3328416"/>
                <a:gd name="connsiteX10" fmla="*/ 1329605 w 2586397"/>
                <a:gd name="connsiteY10" fmla="*/ 3046645 h 3328416"/>
                <a:gd name="connsiteX11" fmla="*/ 1425448 w 2586397"/>
                <a:gd name="connsiteY11" fmla="*/ 2930144 h 3328416"/>
                <a:gd name="connsiteX12" fmla="*/ 1622213 w 2586397"/>
                <a:gd name="connsiteY12" fmla="*/ 2794677 h 3328416"/>
                <a:gd name="connsiteX13" fmla="*/ 1845056 w 2586397"/>
                <a:gd name="connsiteY13" fmla="*/ 2665984 h 3328416"/>
                <a:gd name="connsiteX14" fmla="*/ 2066416 w 2586397"/>
                <a:gd name="connsiteY14" fmla="*/ 2556458 h 3328416"/>
                <a:gd name="connsiteX15" fmla="*/ 2110509 w 2586397"/>
                <a:gd name="connsiteY15" fmla="*/ 2459146 h 3328416"/>
                <a:gd name="connsiteX16" fmla="*/ 2287610 w 2586397"/>
                <a:gd name="connsiteY16" fmla="*/ 2370715 h 3328416"/>
                <a:gd name="connsiteX17" fmla="*/ 2465598 w 2586397"/>
                <a:gd name="connsiteY17" fmla="*/ 2313686 h 3328416"/>
                <a:gd name="connsiteX18" fmla="*/ 2586397 w 2586397"/>
                <a:gd name="connsiteY18" fmla="*/ 2151210 h 3328416"/>
                <a:gd name="connsiteX19" fmla="*/ 2473282 w 2586397"/>
                <a:gd name="connsiteY19" fmla="*/ 2041482 h 3328416"/>
                <a:gd name="connsiteX20" fmla="*/ 2348992 w 2586397"/>
                <a:gd name="connsiteY20" fmla="*/ 1998133 h 3328416"/>
                <a:gd name="connsiteX21" fmla="*/ 2173224 w 2586397"/>
                <a:gd name="connsiteY21" fmla="*/ 2073317 h 3328416"/>
                <a:gd name="connsiteX22" fmla="*/ 1947333 w 2586397"/>
                <a:gd name="connsiteY22" fmla="*/ 2098378 h 3328416"/>
                <a:gd name="connsiteX23" fmla="*/ 1769533 w 2586397"/>
                <a:gd name="connsiteY23" fmla="*/ 2191512 h 3328416"/>
                <a:gd name="connsiteX24" fmla="*/ 1557866 w 2586397"/>
                <a:gd name="connsiteY24" fmla="*/ 2191512 h 3328416"/>
                <a:gd name="connsiteX25" fmla="*/ 1481666 w 2586397"/>
                <a:gd name="connsiteY25" fmla="*/ 2183045 h 3328416"/>
                <a:gd name="connsiteX26" fmla="*/ 1244600 w 2586397"/>
                <a:gd name="connsiteY26" fmla="*/ 2064512 h 3328416"/>
                <a:gd name="connsiteX27" fmla="*/ 1066800 w 2586397"/>
                <a:gd name="connsiteY27" fmla="*/ 1945978 h 3328416"/>
                <a:gd name="connsiteX28" fmla="*/ 1024466 w 2586397"/>
                <a:gd name="connsiteY28" fmla="*/ 1810512 h 3328416"/>
                <a:gd name="connsiteX29" fmla="*/ 1024466 w 2586397"/>
                <a:gd name="connsiteY29" fmla="*/ 1683512 h 3328416"/>
                <a:gd name="connsiteX30" fmla="*/ 1058333 w 2586397"/>
                <a:gd name="connsiteY30" fmla="*/ 1624245 h 3328416"/>
                <a:gd name="connsiteX31" fmla="*/ 1190420 w 2586397"/>
                <a:gd name="connsiteY31" fmla="*/ 1477372 h 3328416"/>
                <a:gd name="connsiteX32" fmla="*/ 1236133 w 2586397"/>
                <a:gd name="connsiteY32" fmla="*/ 1294045 h 3328416"/>
                <a:gd name="connsiteX33" fmla="*/ 1270000 w 2586397"/>
                <a:gd name="connsiteY33" fmla="*/ 1192445 h 3328416"/>
                <a:gd name="connsiteX34" fmla="*/ 1363133 w 2586397"/>
                <a:gd name="connsiteY34" fmla="*/ 1107778 h 3328416"/>
                <a:gd name="connsiteX35" fmla="*/ 1515533 w 2586397"/>
                <a:gd name="connsiteY35" fmla="*/ 1167045 h 3328416"/>
                <a:gd name="connsiteX36" fmla="*/ 1653116 w 2586397"/>
                <a:gd name="connsiteY36" fmla="*/ 870712 h 3328416"/>
                <a:gd name="connsiteX37" fmla="*/ 2110316 w 2586397"/>
                <a:gd name="connsiteY37" fmla="*/ 824145 h 3328416"/>
                <a:gd name="connsiteX38" fmla="*/ 2235028 w 2586397"/>
                <a:gd name="connsiteY38" fmla="*/ 392025 h 3328416"/>
                <a:gd name="connsiteX39" fmla="*/ 2224701 w 2586397"/>
                <a:gd name="connsiteY39" fmla="*/ 0 h 3328416"/>
                <a:gd name="connsiteX40" fmla="*/ 2032000 w 2586397"/>
                <a:gd name="connsiteY40" fmla="*/ 151045 h 3328416"/>
                <a:gd name="connsiteX41" fmla="*/ 1758865 w 2586397"/>
                <a:gd name="connsiteY41" fmla="*/ 344085 h 3328416"/>
                <a:gd name="connsiteX42" fmla="*/ 1613831 w 2586397"/>
                <a:gd name="connsiteY42" fmla="*/ 383286 h 3328416"/>
                <a:gd name="connsiteX43" fmla="*/ 1465072 w 2586397"/>
                <a:gd name="connsiteY43" fmla="*/ 335618 h 3328416"/>
                <a:gd name="connsiteX44" fmla="*/ 1449916 w 2586397"/>
                <a:gd name="connsiteY44" fmla="*/ 580728 h 3328416"/>
                <a:gd name="connsiteX45" fmla="*/ 1293113 w 2586397"/>
                <a:gd name="connsiteY45" fmla="*/ 592243 h 3328416"/>
                <a:gd name="connsiteX46" fmla="*/ 1210733 w 2586397"/>
                <a:gd name="connsiteY46" fmla="*/ 608245 h 3328416"/>
                <a:gd name="connsiteX47" fmla="*/ 1134533 w 2586397"/>
                <a:gd name="connsiteY47" fmla="*/ 659045 h 3328416"/>
                <a:gd name="connsiteX48" fmla="*/ 1041738 w 2586397"/>
                <a:gd name="connsiteY48" fmla="*/ 829986 h 3328416"/>
                <a:gd name="connsiteX49" fmla="*/ 917989 w 2586397"/>
                <a:gd name="connsiteY49" fmla="*/ 889865 h 3328416"/>
                <a:gd name="connsiteX50" fmla="*/ 1027216 w 2586397"/>
                <a:gd name="connsiteY50" fmla="*/ 1202671 h 3328416"/>
                <a:gd name="connsiteX51" fmla="*/ 1048300 w 2586397"/>
                <a:gd name="connsiteY51" fmla="*/ 1525803 h 3328416"/>
                <a:gd name="connsiteX52" fmla="*/ 946149 w 2586397"/>
                <a:gd name="connsiteY52" fmla="*/ 1634828 h 3328416"/>
                <a:gd name="connsiteX53" fmla="*/ 865716 w 2586397"/>
                <a:gd name="connsiteY53" fmla="*/ 1711028 h 3328416"/>
                <a:gd name="connsiteX54" fmla="*/ 776816 w 2586397"/>
                <a:gd name="connsiteY54" fmla="*/ 1771353 h 3328416"/>
                <a:gd name="connsiteX55" fmla="*/ 655616 w 2586397"/>
                <a:gd name="connsiteY55" fmla="*/ 1809877 h 3328416"/>
                <a:gd name="connsiteX56" fmla="*/ 483026 w 2586397"/>
                <a:gd name="connsiteY56" fmla="*/ 1875537 h 3328416"/>
                <a:gd name="connsiteX57" fmla="*/ 544883 w 2586397"/>
                <a:gd name="connsiteY57" fmla="*/ 2064542 h 3328416"/>
                <a:gd name="connsiteX58" fmla="*/ 698669 w 2586397"/>
                <a:gd name="connsiteY58" fmla="*/ 2064173 h 3328416"/>
                <a:gd name="connsiteX59" fmla="*/ 983149 w 2586397"/>
                <a:gd name="connsiteY59" fmla="*/ 2063834 h 3328416"/>
                <a:gd name="connsiteX60" fmla="*/ 1193800 w 2586397"/>
                <a:gd name="connsiteY60" fmla="*/ 2191512 h 3328416"/>
                <a:gd name="connsiteX61" fmla="*/ 1244600 w 2586397"/>
                <a:gd name="connsiteY61" fmla="*/ 2174578 h 3328416"/>
                <a:gd name="connsiteX62" fmla="*/ 1319864 w 2586397"/>
                <a:gd name="connsiteY62" fmla="*/ 2291945 h 3328416"/>
                <a:gd name="connsiteX63" fmla="*/ 1276435 w 2586397"/>
                <a:gd name="connsiteY63" fmla="*/ 2421805 h 3328416"/>
                <a:gd name="connsiteX64" fmla="*/ 1134533 w 2586397"/>
                <a:gd name="connsiteY64" fmla="*/ 2445512 h 3328416"/>
                <a:gd name="connsiteX65" fmla="*/ 846666 w 2586397"/>
                <a:gd name="connsiteY65" fmla="*/ 2572512 h 3328416"/>
                <a:gd name="connsiteX66" fmla="*/ 787400 w 2586397"/>
                <a:gd name="connsiteY66" fmla="*/ 2580978 h 3328416"/>
                <a:gd name="connsiteX67" fmla="*/ 499533 w 2586397"/>
                <a:gd name="connsiteY67" fmla="*/ 2631778 h 3328416"/>
                <a:gd name="connsiteX68" fmla="*/ 397933 w 2586397"/>
                <a:gd name="connsiteY68" fmla="*/ 2648712 h 3328416"/>
                <a:gd name="connsiteX69" fmla="*/ 311234 w 2586397"/>
                <a:gd name="connsiteY69" fmla="*/ 2745570 h 3328416"/>
                <a:gd name="connsiteX70" fmla="*/ 137240 w 2586397"/>
                <a:gd name="connsiteY70" fmla="*/ 2962505 h 3328416"/>
                <a:gd name="connsiteX71" fmla="*/ 84666 w 2586397"/>
                <a:gd name="connsiteY71" fmla="*/ 3131312 h 3328416"/>
                <a:gd name="connsiteX72" fmla="*/ 0 w 2586397"/>
                <a:gd name="connsiteY72" fmla="*/ 3215978 h 3328416"/>
                <a:gd name="connsiteX0" fmla="*/ 0 w 2586397"/>
                <a:gd name="connsiteY0" fmla="*/ 3215978 h 3315546"/>
                <a:gd name="connsiteX1" fmla="*/ 55541 w 2586397"/>
                <a:gd name="connsiteY1" fmla="*/ 3261360 h 3315546"/>
                <a:gd name="connsiteX2" fmla="*/ 278384 w 2586397"/>
                <a:gd name="connsiteY2" fmla="*/ 3176693 h 3315546"/>
                <a:gd name="connsiteX3" fmla="*/ 422317 w 2586397"/>
                <a:gd name="connsiteY3" fmla="*/ 3124200 h 3315546"/>
                <a:gd name="connsiteX4" fmla="*/ 559477 w 2586397"/>
                <a:gd name="connsiteY4" fmla="*/ 3193626 h 3315546"/>
                <a:gd name="connsiteX5" fmla="*/ 641096 w 2586397"/>
                <a:gd name="connsiteY5" fmla="*/ 3315546 h 3315546"/>
                <a:gd name="connsiteX6" fmla="*/ 872066 w 2586397"/>
                <a:gd name="connsiteY6" fmla="*/ 3199045 h 3315546"/>
                <a:gd name="connsiteX7" fmla="*/ 985181 w 2586397"/>
                <a:gd name="connsiteY7" fmla="*/ 3255264 h 3315546"/>
                <a:gd name="connsiteX8" fmla="*/ 1068324 w 2586397"/>
                <a:gd name="connsiteY8" fmla="*/ 2871216 h 3315546"/>
                <a:gd name="connsiteX9" fmla="*/ 1202605 w 2586397"/>
                <a:gd name="connsiteY9" fmla="*/ 3139778 h 3315546"/>
                <a:gd name="connsiteX10" fmla="*/ 1329605 w 2586397"/>
                <a:gd name="connsiteY10" fmla="*/ 3046645 h 3315546"/>
                <a:gd name="connsiteX11" fmla="*/ 1425448 w 2586397"/>
                <a:gd name="connsiteY11" fmla="*/ 2930144 h 3315546"/>
                <a:gd name="connsiteX12" fmla="*/ 1622213 w 2586397"/>
                <a:gd name="connsiteY12" fmla="*/ 2794677 h 3315546"/>
                <a:gd name="connsiteX13" fmla="*/ 1845056 w 2586397"/>
                <a:gd name="connsiteY13" fmla="*/ 2665984 h 3315546"/>
                <a:gd name="connsiteX14" fmla="*/ 2066416 w 2586397"/>
                <a:gd name="connsiteY14" fmla="*/ 2556458 h 3315546"/>
                <a:gd name="connsiteX15" fmla="*/ 2110509 w 2586397"/>
                <a:gd name="connsiteY15" fmla="*/ 2459146 h 3315546"/>
                <a:gd name="connsiteX16" fmla="*/ 2287610 w 2586397"/>
                <a:gd name="connsiteY16" fmla="*/ 2370715 h 3315546"/>
                <a:gd name="connsiteX17" fmla="*/ 2465598 w 2586397"/>
                <a:gd name="connsiteY17" fmla="*/ 2313686 h 3315546"/>
                <a:gd name="connsiteX18" fmla="*/ 2586397 w 2586397"/>
                <a:gd name="connsiteY18" fmla="*/ 2151210 h 3315546"/>
                <a:gd name="connsiteX19" fmla="*/ 2473282 w 2586397"/>
                <a:gd name="connsiteY19" fmla="*/ 2041482 h 3315546"/>
                <a:gd name="connsiteX20" fmla="*/ 2348992 w 2586397"/>
                <a:gd name="connsiteY20" fmla="*/ 1998133 h 3315546"/>
                <a:gd name="connsiteX21" fmla="*/ 2173224 w 2586397"/>
                <a:gd name="connsiteY21" fmla="*/ 2073317 h 3315546"/>
                <a:gd name="connsiteX22" fmla="*/ 1947333 w 2586397"/>
                <a:gd name="connsiteY22" fmla="*/ 2098378 h 3315546"/>
                <a:gd name="connsiteX23" fmla="*/ 1769533 w 2586397"/>
                <a:gd name="connsiteY23" fmla="*/ 2191512 h 3315546"/>
                <a:gd name="connsiteX24" fmla="*/ 1557866 w 2586397"/>
                <a:gd name="connsiteY24" fmla="*/ 2191512 h 3315546"/>
                <a:gd name="connsiteX25" fmla="*/ 1481666 w 2586397"/>
                <a:gd name="connsiteY25" fmla="*/ 2183045 h 3315546"/>
                <a:gd name="connsiteX26" fmla="*/ 1244600 w 2586397"/>
                <a:gd name="connsiteY26" fmla="*/ 2064512 h 3315546"/>
                <a:gd name="connsiteX27" fmla="*/ 1066800 w 2586397"/>
                <a:gd name="connsiteY27" fmla="*/ 1945978 h 3315546"/>
                <a:gd name="connsiteX28" fmla="*/ 1024466 w 2586397"/>
                <a:gd name="connsiteY28" fmla="*/ 1810512 h 3315546"/>
                <a:gd name="connsiteX29" fmla="*/ 1024466 w 2586397"/>
                <a:gd name="connsiteY29" fmla="*/ 1683512 h 3315546"/>
                <a:gd name="connsiteX30" fmla="*/ 1058333 w 2586397"/>
                <a:gd name="connsiteY30" fmla="*/ 1624245 h 3315546"/>
                <a:gd name="connsiteX31" fmla="*/ 1190420 w 2586397"/>
                <a:gd name="connsiteY31" fmla="*/ 1477372 h 3315546"/>
                <a:gd name="connsiteX32" fmla="*/ 1236133 w 2586397"/>
                <a:gd name="connsiteY32" fmla="*/ 1294045 h 3315546"/>
                <a:gd name="connsiteX33" fmla="*/ 1270000 w 2586397"/>
                <a:gd name="connsiteY33" fmla="*/ 1192445 h 3315546"/>
                <a:gd name="connsiteX34" fmla="*/ 1363133 w 2586397"/>
                <a:gd name="connsiteY34" fmla="*/ 1107778 h 3315546"/>
                <a:gd name="connsiteX35" fmla="*/ 1515533 w 2586397"/>
                <a:gd name="connsiteY35" fmla="*/ 1167045 h 3315546"/>
                <a:gd name="connsiteX36" fmla="*/ 1653116 w 2586397"/>
                <a:gd name="connsiteY36" fmla="*/ 870712 h 3315546"/>
                <a:gd name="connsiteX37" fmla="*/ 2110316 w 2586397"/>
                <a:gd name="connsiteY37" fmla="*/ 824145 h 3315546"/>
                <a:gd name="connsiteX38" fmla="*/ 2235028 w 2586397"/>
                <a:gd name="connsiteY38" fmla="*/ 392025 h 3315546"/>
                <a:gd name="connsiteX39" fmla="*/ 2224701 w 2586397"/>
                <a:gd name="connsiteY39" fmla="*/ 0 h 3315546"/>
                <a:gd name="connsiteX40" fmla="*/ 2032000 w 2586397"/>
                <a:gd name="connsiteY40" fmla="*/ 151045 h 3315546"/>
                <a:gd name="connsiteX41" fmla="*/ 1758865 w 2586397"/>
                <a:gd name="connsiteY41" fmla="*/ 344085 h 3315546"/>
                <a:gd name="connsiteX42" fmla="*/ 1613831 w 2586397"/>
                <a:gd name="connsiteY42" fmla="*/ 383286 h 3315546"/>
                <a:gd name="connsiteX43" fmla="*/ 1465072 w 2586397"/>
                <a:gd name="connsiteY43" fmla="*/ 335618 h 3315546"/>
                <a:gd name="connsiteX44" fmla="*/ 1449916 w 2586397"/>
                <a:gd name="connsiteY44" fmla="*/ 580728 h 3315546"/>
                <a:gd name="connsiteX45" fmla="*/ 1293113 w 2586397"/>
                <a:gd name="connsiteY45" fmla="*/ 592243 h 3315546"/>
                <a:gd name="connsiteX46" fmla="*/ 1210733 w 2586397"/>
                <a:gd name="connsiteY46" fmla="*/ 608245 h 3315546"/>
                <a:gd name="connsiteX47" fmla="*/ 1134533 w 2586397"/>
                <a:gd name="connsiteY47" fmla="*/ 659045 h 3315546"/>
                <a:gd name="connsiteX48" fmla="*/ 1041738 w 2586397"/>
                <a:gd name="connsiteY48" fmla="*/ 829986 h 3315546"/>
                <a:gd name="connsiteX49" fmla="*/ 917989 w 2586397"/>
                <a:gd name="connsiteY49" fmla="*/ 889865 h 3315546"/>
                <a:gd name="connsiteX50" fmla="*/ 1027216 w 2586397"/>
                <a:gd name="connsiteY50" fmla="*/ 1202671 h 3315546"/>
                <a:gd name="connsiteX51" fmla="*/ 1048300 w 2586397"/>
                <a:gd name="connsiteY51" fmla="*/ 1525803 h 3315546"/>
                <a:gd name="connsiteX52" fmla="*/ 946149 w 2586397"/>
                <a:gd name="connsiteY52" fmla="*/ 1634828 h 3315546"/>
                <a:gd name="connsiteX53" fmla="*/ 865716 w 2586397"/>
                <a:gd name="connsiteY53" fmla="*/ 1711028 h 3315546"/>
                <a:gd name="connsiteX54" fmla="*/ 776816 w 2586397"/>
                <a:gd name="connsiteY54" fmla="*/ 1771353 h 3315546"/>
                <a:gd name="connsiteX55" fmla="*/ 655616 w 2586397"/>
                <a:gd name="connsiteY55" fmla="*/ 1809877 h 3315546"/>
                <a:gd name="connsiteX56" fmla="*/ 483026 w 2586397"/>
                <a:gd name="connsiteY56" fmla="*/ 1875537 h 3315546"/>
                <a:gd name="connsiteX57" fmla="*/ 544883 w 2586397"/>
                <a:gd name="connsiteY57" fmla="*/ 2064542 h 3315546"/>
                <a:gd name="connsiteX58" fmla="*/ 698669 w 2586397"/>
                <a:gd name="connsiteY58" fmla="*/ 2064173 h 3315546"/>
                <a:gd name="connsiteX59" fmla="*/ 983149 w 2586397"/>
                <a:gd name="connsiteY59" fmla="*/ 2063834 h 3315546"/>
                <a:gd name="connsiteX60" fmla="*/ 1193800 w 2586397"/>
                <a:gd name="connsiteY60" fmla="*/ 2191512 h 3315546"/>
                <a:gd name="connsiteX61" fmla="*/ 1244600 w 2586397"/>
                <a:gd name="connsiteY61" fmla="*/ 2174578 h 3315546"/>
                <a:gd name="connsiteX62" fmla="*/ 1319864 w 2586397"/>
                <a:gd name="connsiteY62" fmla="*/ 2291945 h 3315546"/>
                <a:gd name="connsiteX63" fmla="*/ 1276435 w 2586397"/>
                <a:gd name="connsiteY63" fmla="*/ 2421805 h 3315546"/>
                <a:gd name="connsiteX64" fmla="*/ 1134533 w 2586397"/>
                <a:gd name="connsiteY64" fmla="*/ 2445512 h 3315546"/>
                <a:gd name="connsiteX65" fmla="*/ 846666 w 2586397"/>
                <a:gd name="connsiteY65" fmla="*/ 2572512 h 3315546"/>
                <a:gd name="connsiteX66" fmla="*/ 787400 w 2586397"/>
                <a:gd name="connsiteY66" fmla="*/ 2580978 h 3315546"/>
                <a:gd name="connsiteX67" fmla="*/ 499533 w 2586397"/>
                <a:gd name="connsiteY67" fmla="*/ 2631778 h 3315546"/>
                <a:gd name="connsiteX68" fmla="*/ 397933 w 2586397"/>
                <a:gd name="connsiteY68" fmla="*/ 2648712 h 3315546"/>
                <a:gd name="connsiteX69" fmla="*/ 311234 w 2586397"/>
                <a:gd name="connsiteY69" fmla="*/ 2745570 h 3315546"/>
                <a:gd name="connsiteX70" fmla="*/ 137240 w 2586397"/>
                <a:gd name="connsiteY70" fmla="*/ 2962505 h 3315546"/>
                <a:gd name="connsiteX71" fmla="*/ 84666 w 2586397"/>
                <a:gd name="connsiteY71" fmla="*/ 3131312 h 3315546"/>
                <a:gd name="connsiteX72" fmla="*/ 0 w 2586397"/>
                <a:gd name="connsiteY72" fmla="*/ 3215978 h 3315546"/>
                <a:gd name="connsiteX0" fmla="*/ 0 w 2586397"/>
                <a:gd name="connsiteY0" fmla="*/ 3215978 h 3315546"/>
                <a:gd name="connsiteX1" fmla="*/ 55541 w 2586397"/>
                <a:gd name="connsiteY1" fmla="*/ 3261360 h 3315546"/>
                <a:gd name="connsiteX2" fmla="*/ 278384 w 2586397"/>
                <a:gd name="connsiteY2" fmla="*/ 3176693 h 3315546"/>
                <a:gd name="connsiteX3" fmla="*/ 422317 w 2586397"/>
                <a:gd name="connsiteY3" fmla="*/ 3124200 h 3315546"/>
                <a:gd name="connsiteX4" fmla="*/ 559477 w 2586397"/>
                <a:gd name="connsiteY4" fmla="*/ 3193626 h 3315546"/>
                <a:gd name="connsiteX5" fmla="*/ 641096 w 2586397"/>
                <a:gd name="connsiteY5" fmla="*/ 3315546 h 3315546"/>
                <a:gd name="connsiteX6" fmla="*/ 872066 w 2586397"/>
                <a:gd name="connsiteY6" fmla="*/ 3199045 h 3315546"/>
                <a:gd name="connsiteX7" fmla="*/ 889931 w 2586397"/>
                <a:gd name="connsiteY7" fmla="*/ 2931414 h 3315546"/>
                <a:gd name="connsiteX8" fmla="*/ 1068324 w 2586397"/>
                <a:gd name="connsiteY8" fmla="*/ 2871216 h 3315546"/>
                <a:gd name="connsiteX9" fmla="*/ 1202605 w 2586397"/>
                <a:gd name="connsiteY9" fmla="*/ 3139778 h 3315546"/>
                <a:gd name="connsiteX10" fmla="*/ 1329605 w 2586397"/>
                <a:gd name="connsiteY10" fmla="*/ 3046645 h 3315546"/>
                <a:gd name="connsiteX11" fmla="*/ 1425448 w 2586397"/>
                <a:gd name="connsiteY11" fmla="*/ 2930144 h 3315546"/>
                <a:gd name="connsiteX12" fmla="*/ 1622213 w 2586397"/>
                <a:gd name="connsiteY12" fmla="*/ 2794677 h 3315546"/>
                <a:gd name="connsiteX13" fmla="*/ 1845056 w 2586397"/>
                <a:gd name="connsiteY13" fmla="*/ 2665984 h 3315546"/>
                <a:gd name="connsiteX14" fmla="*/ 2066416 w 2586397"/>
                <a:gd name="connsiteY14" fmla="*/ 2556458 h 3315546"/>
                <a:gd name="connsiteX15" fmla="*/ 2110509 w 2586397"/>
                <a:gd name="connsiteY15" fmla="*/ 2459146 h 3315546"/>
                <a:gd name="connsiteX16" fmla="*/ 2287610 w 2586397"/>
                <a:gd name="connsiteY16" fmla="*/ 2370715 h 3315546"/>
                <a:gd name="connsiteX17" fmla="*/ 2465598 w 2586397"/>
                <a:gd name="connsiteY17" fmla="*/ 2313686 h 3315546"/>
                <a:gd name="connsiteX18" fmla="*/ 2586397 w 2586397"/>
                <a:gd name="connsiteY18" fmla="*/ 2151210 h 3315546"/>
                <a:gd name="connsiteX19" fmla="*/ 2473282 w 2586397"/>
                <a:gd name="connsiteY19" fmla="*/ 2041482 h 3315546"/>
                <a:gd name="connsiteX20" fmla="*/ 2348992 w 2586397"/>
                <a:gd name="connsiteY20" fmla="*/ 1998133 h 3315546"/>
                <a:gd name="connsiteX21" fmla="*/ 2173224 w 2586397"/>
                <a:gd name="connsiteY21" fmla="*/ 2073317 h 3315546"/>
                <a:gd name="connsiteX22" fmla="*/ 1947333 w 2586397"/>
                <a:gd name="connsiteY22" fmla="*/ 2098378 h 3315546"/>
                <a:gd name="connsiteX23" fmla="*/ 1769533 w 2586397"/>
                <a:gd name="connsiteY23" fmla="*/ 2191512 h 3315546"/>
                <a:gd name="connsiteX24" fmla="*/ 1557866 w 2586397"/>
                <a:gd name="connsiteY24" fmla="*/ 2191512 h 3315546"/>
                <a:gd name="connsiteX25" fmla="*/ 1481666 w 2586397"/>
                <a:gd name="connsiteY25" fmla="*/ 2183045 h 3315546"/>
                <a:gd name="connsiteX26" fmla="*/ 1244600 w 2586397"/>
                <a:gd name="connsiteY26" fmla="*/ 2064512 h 3315546"/>
                <a:gd name="connsiteX27" fmla="*/ 1066800 w 2586397"/>
                <a:gd name="connsiteY27" fmla="*/ 1945978 h 3315546"/>
                <a:gd name="connsiteX28" fmla="*/ 1024466 w 2586397"/>
                <a:gd name="connsiteY28" fmla="*/ 1810512 h 3315546"/>
                <a:gd name="connsiteX29" fmla="*/ 1024466 w 2586397"/>
                <a:gd name="connsiteY29" fmla="*/ 1683512 h 3315546"/>
                <a:gd name="connsiteX30" fmla="*/ 1058333 w 2586397"/>
                <a:gd name="connsiteY30" fmla="*/ 1624245 h 3315546"/>
                <a:gd name="connsiteX31" fmla="*/ 1190420 w 2586397"/>
                <a:gd name="connsiteY31" fmla="*/ 1477372 h 3315546"/>
                <a:gd name="connsiteX32" fmla="*/ 1236133 w 2586397"/>
                <a:gd name="connsiteY32" fmla="*/ 1294045 h 3315546"/>
                <a:gd name="connsiteX33" fmla="*/ 1270000 w 2586397"/>
                <a:gd name="connsiteY33" fmla="*/ 1192445 h 3315546"/>
                <a:gd name="connsiteX34" fmla="*/ 1363133 w 2586397"/>
                <a:gd name="connsiteY34" fmla="*/ 1107778 h 3315546"/>
                <a:gd name="connsiteX35" fmla="*/ 1515533 w 2586397"/>
                <a:gd name="connsiteY35" fmla="*/ 1167045 h 3315546"/>
                <a:gd name="connsiteX36" fmla="*/ 1653116 w 2586397"/>
                <a:gd name="connsiteY36" fmla="*/ 870712 h 3315546"/>
                <a:gd name="connsiteX37" fmla="*/ 2110316 w 2586397"/>
                <a:gd name="connsiteY37" fmla="*/ 824145 h 3315546"/>
                <a:gd name="connsiteX38" fmla="*/ 2235028 w 2586397"/>
                <a:gd name="connsiteY38" fmla="*/ 392025 h 3315546"/>
                <a:gd name="connsiteX39" fmla="*/ 2224701 w 2586397"/>
                <a:gd name="connsiteY39" fmla="*/ 0 h 3315546"/>
                <a:gd name="connsiteX40" fmla="*/ 2032000 w 2586397"/>
                <a:gd name="connsiteY40" fmla="*/ 151045 h 3315546"/>
                <a:gd name="connsiteX41" fmla="*/ 1758865 w 2586397"/>
                <a:gd name="connsiteY41" fmla="*/ 344085 h 3315546"/>
                <a:gd name="connsiteX42" fmla="*/ 1613831 w 2586397"/>
                <a:gd name="connsiteY42" fmla="*/ 383286 h 3315546"/>
                <a:gd name="connsiteX43" fmla="*/ 1465072 w 2586397"/>
                <a:gd name="connsiteY43" fmla="*/ 335618 h 3315546"/>
                <a:gd name="connsiteX44" fmla="*/ 1449916 w 2586397"/>
                <a:gd name="connsiteY44" fmla="*/ 580728 h 3315546"/>
                <a:gd name="connsiteX45" fmla="*/ 1293113 w 2586397"/>
                <a:gd name="connsiteY45" fmla="*/ 592243 h 3315546"/>
                <a:gd name="connsiteX46" fmla="*/ 1210733 w 2586397"/>
                <a:gd name="connsiteY46" fmla="*/ 608245 h 3315546"/>
                <a:gd name="connsiteX47" fmla="*/ 1134533 w 2586397"/>
                <a:gd name="connsiteY47" fmla="*/ 659045 h 3315546"/>
                <a:gd name="connsiteX48" fmla="*/ 1041738 w 2586397"/>
                <a:gd name="connsiteY48" fmla="*/ 829986 h 3315546"/>
                <a:gd name="connsiteX49" fmla="*/ 917989 w 2586397"/>
                <a:gd name="connsiteY49" fmla="*/ 889865 h 3315546"/>
                <a:gd name="connsiteX50" fmla="*/ 1027216 w 2586397"/>
                <a:gd name="connsiteY50" fmla="*/ 1202671 h 3315546"/>
                <a:gd name="connsiteX51" fmla="*/ 1048300 w 2586397"/>
                <a:gd name="connsiteY51" fmla="*/ 1525803 h 3315546"/>
                <a:gd name="connsiteX52" fmla="*/ 946149 w 2586397"/>
                <a:gd name="connsiteY52" fmla="*/ 1634828 h 3315546"/>
                <a:gd name="connsiteX53" fmla="*/ 865716 w 2586397"/>
                <a:gd name="connsiteY53" fmla="*/ 1711028 h 3315546"/>
                <a:gd name="connsiteX54" fmla="*/ 776816 w 2586397"/>
                <a:gd name="connsiteY54" fmla="*/ 1771353 h 3315546"/>
                <a:gd name="connsiteX55" fmla="*/ 655616 w 2586397"/>
                <a:gd name="connsiteY55" fmla="*/ 1809877 h 3315546"/>
                <a:gd name="connsiteX56" fmla="*/ 483026 w 2586397"/>
                <a:gd name="connsiteY56" fmla="*/ 1875537 h 3315546"/>
                <a:gd name="connsiteX57" fmla="*/ 544883 w 2586397"/>
                <a:gd name="connsiteY57" fmla="*/ 2064542 h 3315546"/>
                <a:gd name="connsiteX58" fmla="*/ 698669 w 2586397"/>
                <a:gd name="connsiteY58" fmla="*/ 2064173 h 3315546"/>
                <a:gd name="connsiteX59" fmla="*/ 983149 w 2586397"/>
                <a:gd name="connsiteY59" fmla="*/ 2063834 h 3315546"/>
                <a:gd name="connsiteX60" fmla="*/ 1193800 w 2586397"/>
                <a:gd name="connsiteY60" fmla="*/ 2191512 h 3315546"/>
                <a:gd name="connsiteX61" fmla="*/ 1244600 w 2586397"/>
                <a:gd name="connsiteY61" fmla="*/ 2174578 h 3315546"/>
                <a:gd name="connsiteX62" fmla="*/ 1319864 w 2586397"/>
                <a:gd name="connsiteY62" fmla="*/ 2291945 h 3315546"/>
                <a:gd name="connsiteX63" fmla="*/ 1276435 w 2586397"/>
                <a:gd name="connsiteY63" fmla="*/ 2421805 h 3315546"/>
                <a:gd name="connsiteX64" fmla="*/ 1134533 w 2586397"/>
                <a:gd name="connsiteY64" fmla="*/ 2445512 h 3315546"/>
                <a:gd name="connsiteX65" fmla="*/ 846666 w 2586397"/>
                <a:gd name="connsiteY65" fmla="*/ 2572512 h 3315546"/>
                <a:gd name="connsiteX66" fmla="*/ 787400 w 2586397"/>
                <a:gd name="connsiteY66" fmla="*/ 2580978 h 3315546"/>
                <a:gd name="connsiteX67" fmla="*/ 499533 w 2586397"/>
                <a:gd name="connsiteY67" fmla="*/ 2631778 h 3315546"/>
                <a:gd name="connsiteX68" fmla="*/ 397933 w 2586397"/>
                <a:gd name="connsiteY68" fmla="*/ 2648712 h 3315546"/>
                <a:gd name="connsiteX69" fmla="*/ 311234 w 2586397"/>
                <a:gd name="connsiteY69" fmla="*/ 2745570 h 3315546"/>
                <a:gd name="connsiteX70" fmla="*/ 137240 w 2586397"/>
                <a:gd name="connsiteY70" fmla="*/ 2962505 h 3315546"/>
                <a:gd name="connsiteX71" fmla="*/ 84666 w 2586397"/>
                <a:gd name="connsiteY71" fmla="*/ 3131312 h 3315546"/>
                <a:gd name="connsiteX72" fmla="*/ 0 w 2586397"/>
                <a:gd name="connsiteY72" fmla="*/ 3215978 h 3315546"/>
                <a:gd name="connsiteX0" fmla="*/ 0 w 2586397"/>
                <a:gd name="connsiteY0" fmla="*/ 3215978 h 3315546"/>
                <a:gd name="connsiteX1" fmla="*/ 55541 w 2586397"/>
                <a:gd name="connsiteY1" fmla="*/ 3261360 h 3315546"/>
                <a:gd name="connsiteX2" fmla="*/ 278384 w 2586397"/>
                <a:gd name="connsiteY2" fmla="*/ 3176693 h 3315546"/>
                <a:gd name="connsiteX3" fmla="*/ 422317 w 2586397"/>
                <a:gd name="connsiteY3" fmla="*/ 3124200 h 3315546"/>
                <a:gd name="connsiteX4" fmla="*/ 559477 w 2586397"/>
                <a:gd name="connsiteY4" fmla="*/ 3193626 h 3315546"/>
                <a:gd name="connsiteX5" fmla="*/ 641096 w 2586397"/>
                <a:gd name="connsiteY5" fmla="*/ 3315546 h 3315546"/>
                <a:gd name="connsiteX6" fmla="*/ 687916 w 2586397"/>
                <a:gd name="connsiteY6" fmla="*/ 3027595 h 3315546"/>
                <a:gd name="connsiteX7" fmla="*/ 889931 w 2586397"/>
                <a:gd name="connsiteY7" fmla="*/ 2931414 h 3315546"/>
                <a:gd name="connsiteX8" fmla="*/ 1068324 w 2586397"/>
                <a:gd name="connsiteY8" fmla="*/ 2871216 h 3315546"/>
                <a:gd name="connsiteX9" fmla="*/ 1202605 w 2586397"/>
                <a:gd name="connsiteY9" fmla="*/ 3139778 h 3315546"/>
                <a:gd name="connsiteX10" fmla="*/ 1329605 w 2586397"/>
                <a:gd name="connsiteY10" fmla="*/ 3046645 h 3315546"/>
                <a:gd name="connsiteX11" fmla="*/ 1425448 w 2586397"/>
                <a:gd name="connsiteY11" fmla="*/ 2930144 h 3315546"/>
                <a:gd name="connsiteX12" fmla="*/ 1622213 w 2586397"/>
                <a:gd name="connsiteY12" fmla="*/ 2794677 h 3315546"/>
                <a:gd name="connsiteX13" fmla="*/ 1845056 w 2586397"/>
                <a:gd name="connsiteY13" fmla="*/ 2665984 h 3315546"/>
                <a:gd name="connsiteX14" fmla="*/ 2066416 w 2586397"/>
                <a:gd name="connsiteY14" fmla="*/ 2556458 h 3315546"/>
                <a:gd name="connsiteX15" fmla="*/ 2110509 w 2586397"/>
                <a:gd name="connsiteY15" fmla="*/ 2459146 h 3315546"/>
                <a:gd name="connsiteX16" fmla="*/ 2287610 w 2586397"/>
                <a:gd name="connsiteY16" fmla="*/ 2370715 h 3315546"/>
                <a:gd name="connsiteX17" fmla="*/ 2465598 w 2586397"/>
                <a:gd name="connsiteY17" fmla="*/ 2313686 h 3315546"/>
                <a:gd name="connsiteX18" fmla="*/ 2586397 w 2586397"/>
                <a:gd name="connsiteY18" fmla="*/ 2151210 h 3315546"/>
                <a:gd name="connsiteX19" fmla="*/ 2473282 w 2586397"/>
                <a:gd name="connsiteY19" fmla="*/ 2041482 h 3315546"/>
                <a:gd name="connsiteX20" fmla="*/ 2348992 w 2586397"/>
                <a:gd name="connsiteY20" fmla="*/ 1998133 h 3315546"/>
                <a:gd name="connsiteX21" fmla="*/ 2173224 w 2586397"/>
                <a:gd name="connsiteY21" fmla="*/ 2073317 h 3315546"/>
                <a:gd name="connsiteX22" fmla="*/ 1947333 w 2586397"/>
                <a:gd name="connsiteY22" fmla="*/ 2098378 h 3315546"/>
                <a:gd name="connsiteX23" fmla="*/ 1769533 w 2586397"/>
                <a:gd name="connsiteY23" fmla="*/ 2191512 h 3315546"/>
                <a:gd name="connsiteX24" fmla="*/ 1557866 w 2586397"/>
                <a:gd name="connsiteY24" fmla="*/ 2191512 h 3315546"/>
                <a:gd name="connsiteX25" fmla="*/ 1481666 w 2586397"/>
                <a:gd name="connsiteY25" fmla="*/ 2183045 h 3315546"/>
                <a:gd name="connsiteX26" fmla="*/ 1244600 w 2586397"/>
                <a:gd name="connsiteY26" fmla="*/ 2064512 h 3315546"/>
                <a:gd name="connsiteX27" fmla="*/ 1066800 w 2586397"/>
                <a:gd name="connsiteY27" fmla="*/ 1945978 h 3315546"/>
                <a:gd name="connsiteX28" fmla="*/ 1024466 w 2586397"/>
                <a:gd name="connsiteY28" fmla="*/ 1810512 h 3315546"/>
                <a:gd name="connsiteX29" fmla="*/ 1024466 w 2586397"/>
                <a:gd name="connsiteY29" fmla="*/ 1683512 h 3315546"/>
                <a:gd name="connsiteX30" fmla="*/ 1058333 w 2586397"/>
                <a:gd name="connsiteY30" fmla="*/ 1624245 h 3315546"/>
                <a:gd name="connsiteX31" fmla="*/ 1190420 w 2586397"/>
                <a:gd name="connsiteY31" fmla="*/ 1477372 h 3315546"/>
                <a:gd name="connsiteX32" fmla="*/ 1236133 w 2586397"/>
                <a:gd name="connsiteY32" fmla="*/ 1294045 h 3315546"/>
                <a:gd name="connsiteX33" fmla="*/ 1270000 w 2586397"/>
                <a:gd name="connsiteY33" fmla="*/ 1192445 h 3315546"/>
                <a:gd name="connsiteX34" fmla="*/ 1363133 w 2586397"/>
                <a:gd name="connsiteY34" fmla="*/ 1107778 h 3315546"/>
                <a:gd name="connsiteX35" fmla="*/ 1515533 w 2586397"/>
                <a:gd name="connsiteY35" fmla="*/ 1167045 h 3315546"/>
                <a:gd name="connsiteX36" fmla="*/ 1653116 w 2586397"/>
                <a:gd name="connsiteY36" fmla="*/ 870712 h 3315546"/>
                <a:gd name="connsiteX37" fmla="*/ 2110316 w 2586397"/>
                <a:gd name="connsiteY37" fmla="*/ 824145 h 3315546"/>
                <a:gd name="connsiteX38" fmla="*/ 2235028 w 2586397"/>
                <a:gd name="connsiteY38" fmla="*/ 392025 h 3315546"/>
                <a:gd name="connsiteX39" fmla="*/ 2224701 w 2586397"/>
                <a:gd name="connsiteY39" fmla="*/ 0 h 3315546"/>
                <a:gd name="connsiteX40" fmla="*/ 2032000 w 2586397"/>
                <a:gd name="connsiteY40" fmla="*/ 151045 h 3315546"/>
                <a:gd name="connsiteX41" fmla="*/ 1758865 w 2586397"/>
                <a:gd name="connsiteY41" fmla="*/ 344085 h 3315546"/>
                <a:gd name="connsiteX42" fmla="*/ 1613831 w 2586397"/>
                <a:gd name="connsiteY42" fmla="*/ 383286 h 3315546"/>
                <a:gd name="connsiteX43" fmla="*/ 1465072 w 2586397"/>
                <a:gd name="connsiteY43" fmla="*/ 335618 h 3315546"/>
                <a:gd name="connsiteX44" fmla="*/ 1449916 w 2586397"/>
                <a:gd name="connsiteY44" fmla="*/ 580728 h 3315546"/>
                <a:gd name="connsiteX45" fmla="*/ 1293113 w 2586397"/>
                <a:gd name="connsiteY45" fmla="*/ 592243 h 3315546"/>
                <a:gd name="connsiteX46" fmla="*/ 1210733 w 2586397"/>
                <a:gd name="connsiteY46" fmla="*/ 608245 h 3315546"/>
                <a:gd name="connsiteX47" fmla="*/ 1134533 w 2586397"/>
                <a:gd name="connsiteY47" fmla="*/ 659045 h 3315546"/>
                <a:gd name="connsiteX48" fmla="*/ 1041738 w 2586397"/>
                <a:gd name="connsiteY48" fmla="*/ 829986 h 3315546"/>
                <a:gd name="connsiteX49" fmla="*/ 917989 w 2586397"/>
                <a:gd name="connsiteY49" fmla="*/ 889865 h 3315546"/>
                <a:gd name="connsiteX50" fmla="*/ 1027216 w 2586397"/>
                <a:gd name="connsiteY50" fmla="*/ 1202671 h 3315546"/>
                <a:gd name="connsiteX51" fmla="*/ 1048300 w 2586397"/>
                <a:gd name="connsiteY51" fmla="*/ 1525803 h 3315546"/>
                <a:gd name="connsiteX52" fmla="*/ 946149 w 2586397"/>
                <a:gd name="connsiteY52" fmla="*/ 1634828 h 3315546"/>
                <a:gd name="connsiteX53" fmla="*/ 865716 w 2586397"/>
                <a:gd name="connsiteY53" fmla="*/ 1711028 h 3315546"/>
                <a:gd name="connsiteX54" fmla="*/ 776816 w 2586397"/>
                <a:gd name="connsiteY54" fmla="*/ 1771353 h 3315546"/>
                <a:gd name="connsiteX55" fmla="*/ 655616 w 2586397"/>
                <a:gd name="connsiteY55" fmla="*/ 1809877 h 3315546"/>
                <a:gd name="connsiteX56" fmla="*/ 483026 w 2586397"/>
                <a:gd name="connsiteY56" fmla="*/ 1875537 h 3315546"/>
                <a:gd name="connsiteX57" fmla="*/ 544883 w 2586397"/>
                <a:gd name="connsiteY57" fmla="*/ 2064542 h 3315546"/>
                <a:gd name="connsiteX58" fmla="*/ 698669 w 2586397"/>
                <a:gd name="connsiteY58" fmla="*/ 2064173 h 3315546"/>
                <a:gd name="connsiteX59" fmla="*/ 983149 w 2586397"/>
                <a:gd name="connsiteY59" fmla="*/ 2063834 h 3315546"/>
                <a:gd name="connsiteX60" fmla="*/ 1193800 w 2586397"/>
                <a:gd name="connsiteY60" fmla="*/ 2191512 h 3315546"/>
                <a:gd name="connsiteX61" fmla="*/ 1244600 w 2586397"/>
                <a:gd name="connsiteY61" fmla="*/ 2174578 h 3315546"/>
                <a:gd name="connsiteX62" fmla="*/ 1319864 w 2586397"/>
                <a:gd name="connsiteY62" fmla="*/ 2291945 h 3315546"/>
                <a:gd name="connsiteX63" fmla="*/ 1276435 w 2586397"/>
                <a:gd name="connsiteY63" fmla="*/ 2421805 h 3315546"/>
                <a:gd name="connsiteX64" fmla="*/ 1134533 w 2586397"/>
                <a:gd name="connsiteY64" fmla="*/ 2445512 h 3315546"/>
                <a:gd name="connsiteX65" fmla="*/ 846666 w 2586397"/>
                <a:gd name="connsiteY65" fmla="*/ 2572512 h 3315546"/>
                <a:gd name="connsiteX66" fmla="*/ 787400 w 2586397"/>
                <a:gd name="connsiteY66" fmla="*/ 2580978 h 3315546"/>
                <a:gd name="connsiteX67" fmla="*/ 499533 w 2586397"/>
                <a:gd name="connsiteY67" fmla="*/ 2631778 h 3315546"/>
                <a:gd name="connsiteX68" fmla="*/ 397933 w 2586397"/>
                <a:gd name="connsiteY68" fmla="*/ 2648712 h 3315546"/>
                <a:gd name="connsiteX69" fmla="*/ 311234 w 2586397"/>
                <a:gd name="connsiteY69" fmla="*/ 2745570 h 3315546"/>
                <a:gd name="connsiteX70" fmla="*/ 137240 w 2586397"/>
                <a:gd name="connsiteY70" fmla="*/ 2962505 h 3315546"/>
                <a:gd name="connsiteX71" fmla="*/ 84666 w 2586397"/>
                <a:gd name="connsiteY71" fmla="*/ 3131312 h 3315546"/>
                <a:gd name="connsiteX72" fmla="*/ 0 w 2586397"/>
                <a:gd name="connsiteY72" fmla="*/ 3215978 h 3315546"/>
                <a:gd name="connsiteX0" fmla="*/ 0 w 2586397"/>
                <a:gd name="connsiteY0" fmla="*/ 3215978 h 3277204"/>
                <a:gd name="connsiteX1" fmla="*/ 55541 w 2586397"/>
                <a:gd name="connsiteY1" fmla="*/ 3261360 h 3277204"/>
                <a:gd name="connsiteX2" fmla="*/ 278384 w 2586397"/>
                <a:gd name="connsiteY2" fmla="*/ 3176693 h 3277204"/>
                <a:gd name="connsiteX3" fmla="*/ 422317 w 2586397"/>
                <a:gd name="connsiteY3" fmla="*/ 3124200 h 3277204"/>
                <a:gd name="connsiteX4" fmla="*/ 559477 w 2586397"/>
                <a:gd name="connsiteY4" fmla="*/ 3193626 h 3277204"/>
                <a:gd name="connsiteX5" fmla="*/ 687916 w 2586397"/>
                <a:gd name="connsiteY5" fmla="*/ 3027595 h 3277204"/>
                <a:gd name="connsiteX6" fmla="*/ 889931 w 2586397"/>
                <a:gd name="connsiteY6" fmla="*/ 2931414 h 3277204"/>
                <a:gd name="connsiteX7" fmla="*/ 1068324 w 2586397"/>
                <a:gd name="connsiteY7" fmla="*/ 2871216 h 3277204"/>
                <a:gd name="connsiteX8" fmla="*/ 1202605 w 2586397"/>
                <a:gd name="connsiteY8" fmla="*/ 3139778 h 3277204"/>
                <a:gd name="connsiteX9" fmla="*/ 1329605 w 2586397"/>
                <a:gd name="connsiteY9" fmla="*/ 3046645 h 3277204"/>
                <a:gd name="connsiteX10" fmla="*/ 1425448 w 2586397"/>
                <a:gd name="connsiteY10" fmla="*/ 2930144 h 3277204"/>
                <a:gd name="connsiteX11" fmla="*/ 1622213 w 2586397"/>
                <a:gd name="connsiteY11" fmla="*/ 2794677 h 3277204"/>
                <a:gd name="connsiteX12" fmla="*/ 1845056 w 2586397"/>
                <a:gd name="connsiteY12" fmla="*/ 2665984 h 3277204"/>
                <a:gd name="connsiteX13" fmla="*/ 2066416 w 2586397"/>
                <a:gd name="connsiteY13" fmla="*/ 2556458 h 3277204"/>
                <a:gd name="connsiteX14" fmla="*/ 2110509 w 2586397"/>
                <a:gd name="connsiteY14" fmla="*/ 2459146 h 3277204"/>
                <a:gd name="connsiteX15" fmla="*/ 2287610 w 2586397"/>
                <a:gd name="connsiteY15" fmla="*/ 2370715 h 3277204"/>
                <a:gd name="connsiteX16" fmla="*/ 2465598 w 2586397"/>
                <a:gd name="connsiteY16" fmla="*/ 2313686 h 3277204"/>
                <a:gd name="connsiteX17" fmla="*/ 2586397 w 2586397"/>
                <a:gd name="connsiteY17" fmla="*/ 2151210 h 3277204"/>
                <a:gd name="connsiteX18" fmla="*/ 2473282 w 2586397"/>
                <a:gd name="connsiteY18" fmla="*/ 2041482 h 3277204"/>
                <a:gd name="connsiteX19" fmla="*/ 2348992 w 2586397"/>
                <a:gd name="connsiteY19" fmla="*/ 1998133 h 3277204"/>
                <a:gd name="connsiteX20" fmla="*/ 2173224 w 2586397"/>
                <a:gd name="connsiteY20" fmla="*/ 2073317 h 3277204"/>
                <a:gd name="connsiteX21" fmla="*/ 1947333 w 2586397"/>
                <a:gd name="connsiteY21" fmla="*/ 2098378 h 3277204"/>
                <a:gd name="connsiteX22" fmla="*/ 1769533 w 2586397"/>
                <a:gd name="connsiteY22" fmla="*/ 2191512 h 3277204"/>
                <a:gd name="connsiteX23" fmla="*/ 1557866 w 2586397"/>
                <a:gd name="connsiteY23" fmla="*/ 2191512 h 3277204"/>
                <a:gd name="connsiteX24" fmla="*/ 1481666 w 2586397"/>
                <a:gd name="connsiteY24" fmla="*/ 2183045 h 3277204"/>
                <a:gd name="connsiteX25" fmla="*/ 1244600 w 2586397"/>
                <a:gd name="connsiteY25" fmla="*/ 2064512 h 3277204"/>
                <a:gd name="connsiteX26" fmla="*/ 1066800 w 2586397"/>
                <a:gd name="connsiteY26" fmla="*/ 1945978 h 3277204"/>
                <a:gd name="connsiteX27" fmla="*/ 1024466 w 2586397"/>
                <a:gd name="connsiteY27" fmla="*/ 1810512 h 3277204"/>
                <a:gd name="connsiteX28" fmla="*/ 1024466 w 2586397"/>
                <a:gd name="connsiteY28" fmla="*/ 1683512 h 3277204"/>
                <a:gd name="connsiteX29" fmla="*/ 1058333 w 2586397"/>
                <a:gd name="connsiteY29" fmla="*/ 1624245 h 3277204"/>
                <a:gd name="connsiteX30" fmla="*/ 1190420 w 2586397"/>
                <a:gd name="connsiteY30" fmla="*/ 1477372 h 3277204"/>
                <a:gd name="connsiteX31" fmla="*/ 1236133 w 2586397"/>
                <a:gd name="connsiteY31" fmla="*/ 1294045 h 3277204"/>
                <a:gd name="connsiteX32" fmla="*/ 1270000 w 2586397"/>
                <a:gd name="connsiteY32" fmla="*/ 1192445 h 3277204"/>
                <a:gd name="connsiteX33" fmla="*/ 1363133 w 2586397"/>
                <a:gd name="connsiteY33" fmla="*/ 1107778 h 3277204"/>
                <a:gd name="connsiteX34" fmla="*/ 1515533 w 2586397"/>
                <a:gd name="connsiteY34" fmla="*/ 1167045 h 3277204"/>
                <a:gd name="connsiteX35" fmla="*/ 1653116 w 2586397"/>
                <a:gd name="connsiteY35" fmla="*/ 870712 h 3277204"/>
                <a:gd name="connsiteX36" fmla="*/ 2110316 w 2586397"/>
                <a:gd name="connsiteY36" fmla="*/ 824145 h 3277204"/>
                <a:gd name="connsiteX37" fmla="*/ 2235028 w 2586397"/>
                <a:gd name="connsiteY37" fmla="*/ 392025 h 3277204"/>
                <a:gd name="connsiteX38" fmla="*/ 2224701 w 2586397"/>
                <a:gd name="connsiteY38" fmla="*/ 0 h 3277204"/>
                <a:gd name="connsiteX39" fmla="*/ 2032000 w 2586397"/>
                <a:gd name="connsiteY39" fmla="*/ 151045 h 3277204"/>
                <a:gd name="connsiteX40" fmla="*/ 1758865 w 2586397"/>
                <a:gd name="connsiteY40" fmla="*/ 344085 h 3277204"/>
                <a:gd name="connsiteX41" fmla="*/ 1613831 w 2586397"/>
                <a:gd name="connsiteY41" fmla="*/ 383286 h 3277204"/>
                <a:gd name="connsiteX42" fmla="*/ 1465072 w 2586397"/>
                <a:gd name="connsiteY42" fmla="*/ 335618 h 3277204"/>
                <a:gd name="connsiteX43" fmla="*/ 1449916 w 2586397"/>
                <a:gd name="connsiteY43" fmla="*/ 580728 h 3277204"/>
                <a:gd name="connsiteX44" fmla="*/ 1293113 w 2586397"/>
                <a:gd name="connsiteY44" fmla="*/ 592243 h 3277204"/>
                <a:gd name="connsiteX45" fmla="*/ 1210733 w 2586397"/>
                <a:gd name="connsiteY45" fmla="*/ 608245 h 3277204"/>
                <a:gd name="connsiteX46" fmla="*/ 1134533 w 2586397"/>
                <a:gd name="connsiteY46" fmla="*/ 659045 h 3277204"/>
                <a:gd name="connsiteX47" fmla="*/ 1041738 w 2586397"/>
                <a:gd name="connsiteY47" fmla="*/ 829986 h 3277204"/>
                <a:gd name="connsiteX48" fmla="*/ 917989 w 2586397"/>
                <a:gd name="connsiteY48" fmla="*/ 889865 h 3277204"/>
                <a:gd name="connsiteX49" fmla="*/ 1027216 w 2586397"/>
                <a:gd name="connsiteY49" fmla="*/ 1202671 h 3277204"/>
                <a:gd name="connsiteX50" fmla="*/ 1048300 w 2586397"/>
                <a:gd name="connsiteY50" fmla="*/ 1525803 h 3277204"/>
                <a:gd name="connsiteX51" fmla="*/ 946149 w 2586397"/>
                <a:gd name="connsiteY51" fmla="*/ 1634828 h 3277204"/>
                <a:gd name="connsiteX52" fmla="*/ 865716 w 2586397"/>
                <a:gd name="connsiteY52" fmla="*/ 1711028 h 3277204"/>
                <a:gd name="connsiteX53" fmla="*/ 776816 w 2586397"/>
                <a:gd name="connsiteY53" fmla="*/ 1771353 h 3277204"/>
                <a:gd name="connsiteX54" fmla="*/ 655616 w 2586397"/>
                <a:gd name="connsiteY54" fmla="*/ 1809877 h 3277204"/>
                <a:gd name="connsiteX55" fmla="*/ 483026 w 2586397"/>
                <a:gd name="connsiteY55" fmla="*/ 1875537 h 3277204"/>
                <a:gd name="connsiteX56" fmla="*/ 544883 w 2586397"/>
                <a:gd name="connsiteY56" fmla="*/ 2064542 h 3277204"/>
                <a:gd name="connsiteX57" fmla="*/ 698669 w 2586397"/>
                <a:gd name="connsiteY57" fmla="*/ 2064173 h 3277204"/>
                <a:gd name="connsiteX58" fmla="*/ 983149 w 2586397"/>
                <a:gd name="connsiteY58" fmla="*/ 2063834 h 3277204"/>
                <a:gd name="connsiteX59" fmla="*/ 1193800 w 2586397"/>
                <a:gd name="connsiteY59" fmla="*/ 2191512 h 3277204"/>
                <a:gd name="connsiteX60" fmla="*/ 1244600 w 2586397"/>
                <a:gd name="connsiteY60" fmla="*/ 2174578 h 3277204"/>
                <a:gd name="connsiteX61" fmla="*/ 1319864 w 2586397"/>
                <a:gd name="connsiteY61" fmla="*/ 2291945 h 3277204"/>
                <a:gd name="connsiteX62" fmla="*/ 1276435 w 2586397"/>
                <a:gd name="connsiteY62" fmla="*/ 2421805 h 3277204"/>
                <a:gd name="connsiteX63" fmla="*/ 1134533 w 2586397"/>
                <a:gd name="connsiteY63" fmla="*/ 2445512 h 3277204"/>
                <a:gd name="connsiteX64" fmla="*/ 846666 w 2586397"/>
                <a:gd name="connsiteY64" fmla="*/ 2572512 h 3277204"/>
                <a:gd name="connsiteX65" fmla="*/ 787400 w 2586397"/>
                <a:gd name="connsiteY65" fmla="*/ 2580978 h 3277204"/>
                <a:gd name="connsiteX66" fmla="*/ 499533 w 2586397"/>
                <a:gd name="connsiteY66" fmla="*/ 2631778 h 3277204"/>
                <a:gd name="connsiteX67" fmla="*/ 397933 w 2586397"/>
                <a:gd name="connsiteY67" fmla="*/ 2648712 h 3277204"/>
                <a:gd name="connsiteX68" fmla="*/ 311234 w 2586397"/>
                <a:gd name="connsiteY68" fmla="*/ 2745570 h 3277204"/>
                <a:gd name="connsiteX69" fmla="*/ 137240 w 2586397"/>
                <a:gd name="connsiteY69" fmla="*/ 2962505 h 3277204"/>
                <a:gd name="connsiteX70" fmla="*/ 84666 w 2586397"/>
                <a:gd name="connsiteY70" fmla="*/ 3131312 h 3277204"/>
                <a:gd name="connsiteX71" fmla="*/ 0 w 2586397"/>
                <a:gd name="connsiteY71" fmla="*/ 3215978 h 3277204"/>
                <a:gd name="connsiteX0" fmla="*/ 0 w 2586397"/>
                <a:gd name="connsiteY0" fmla="*/ 3215978 h 3277204"/>
                <a:gd name="connsiteX1" fmla="*/ 55541 w 2586397"/>
                <a:gd name="connsiteY1" fmla="*/ 3261360 h 3277204"/>
                <a:gd name="connsiteX2" fmla="*/ 278384 w 2586397"/>
                <a:gd name="connsiteY2" fmla="*/ 3176693 h 3277204"/>
                <a:gd name="connsiteX3" fmla="*/ 422317 w 2586397"/>
                <a:gd name="connsiteY3" fmla="*/ 3124200 h 3277204"/>
                <a:gd name="connsiteX4" fmla="*/ 687916 w 2586397"/>
                <a:gd name="connsiteY4" fmla="*/ 3027595 h 3277204"/>
                <a:gd name="connsiteX5" fmla="*/ 889931 w 2586397"/>
                <a:gd name="connsiteY5" fmla="*/ 2931414 h 3277204"/>
                <a:gd name="connsiteX6" fmla="*/ 1068324 w 2586397"/>
                <a:gd name="connsiteY6" fmla="*/ 2871216 h 3277204"/>
                <a:gd name="connsiteX7" fmla="*/ 1202605 w 2586397"/>
                <a:gd name="connsiteY7" fmla="*/ 3139778 h 3277204"/>
                <a:gd name="connsiteX8" fmla="*/ 1329605 w 2586397"/>
                <a:gd name="connsiteY8" fmla="*/ 3046645 h 3277204"/>
                <a:gd name="connsiteX9" fmla="*/ 1425448 w 2586397"/>
                <a:gd name="connsiteY9" fmla="*/ 2930144 h 3277204"/>
                <a:gd name="connsiteX10" fmla="*/ 1622213 w 2586397"/>
                <a:gd name="connsiteY10" fmla="*/ 2794677 h 3277204"/>
                <a:gd name="connsiteX11" fmla="*/ 1845056 w 2586397"/>
                <a:gd name="connsiteY11" fmla="*/ 2665984 h 3277204"/>
                <a:gd name="connsiteX12" fmla="*/ 2066416 w 2586397"/>
                <a:gd name="connsiteY12" fmla="*/ 2556458 h 3277204"/>
                <a:gd name="connsiteX13" fmla="*/ 2110509 w 2586397"/>
                <a:gd name="connsiteY13" fmla="*/ 2459146 h 3277204"/>
                <a:gd name="connsiteX14" fmla="*/ 2287610 w 2586397"/>
                <a:gd name="connsiteY14" fmla="*/ 2370715 h 3277204"/>
                <a:gd name="connsiteX15" fmla="*/ 2465598 w 2586397"/>
                <a:gd name="connsiteY15" fmla="*/ 2313686 h 3277204"/>
                <a:gd name="connsiteX16" fmla="*/ 2586397 w 2586397"/>
                <a:gd name="connsiteY16" fmla="*/ 2151210 h 3277204"/>
                <a:gd name="connsiteX17" fmla="*/ 2473282 w 2586397"/>
                <a:gd name="connsiteY17" fmla="*/ 2041482 h 3277204"/>
                <a:gd name="connsiteX18" fmla="*/ 2348992 w 2586397"/>
                <a:gd name="connsiteY18" fmla="*/ 1998133 h 3277204"/>
                <a:gd name="connsiteX19" fmla="*/ 2173224 w 2586397"/>
                <a:gd name="connsiteY19" fmla="*/ 2073317 h 3277204"/>
                <a:gd name="connsiteX20" fmla="*/ 1947333 w 2586397"/>
                <a:gd name="connsiteY20" fmla="*/ 2098378 h 3277204"/>
                <a:gd name="connsiteX21" fmla="*/ 1769533 w 2586397"/>
                <a:gd name="connsiteY21" fmla="*/ 2191512 h 3277204"/>
                <a:gd name="connsiteX22" fmla="*/ 1557866 w 2586397"/>
                <a:gd name="connsiteY22" fmla="*/ 2191512 h 3277204"/>
                <a:gd name="connsiteX23" fmla="*/ 1481666 w 2586397"/>
                <a:gd name="connsiteY23" fmla="*/ 2183045 h 3277204"/>
                <a:gd name="connsiteX24" fmla="*/ 1244600 w 2586397"/>
                <a:gd name="connsiteY24" fmla="*/ 2064512 h 3277204"/>
                <a:gd name="connsiteX25" fmla="*/ 1066800 w 2586397"/>
                <a:gd name="connsiteY25" fmla="*/ 1945978 h 3277204"/>
                <a:gd name="connsiteX26" fmla="*/ 1024466 w 2586397"/>
                <a:gd name="connsiteY26" fmla="*/ 1810512 h 3277204"/>
                <a:gd name="connsiteX27" fmla="*/ 1024466 w 2586397"/>
                <a:gd name="connsiteY27" fmla="*/ 1683512 h 3277204"/>
                <a:gd name="connsiteX28" fmla="*/ 1058333 w 2586397"/>
                <a:gd name="connsiteY28" fmla="*/ 1624245 h 3277204"/>
                <a:gd name="connsiteX29" fmla="*/ 1190420 w 2586397"/>
                <a:gd name="connsiteY29" fmla="*/ 1477372 h 3277204"/>
                <a:gd name="connsiteX30" fmla="*/ 1236133 w 2586397"/>
                <a:gd name="connsiteY30" fmla="*/ 1294045 h 3277204"/>
                <a:gd name="connsiteX31" fmla="*/ 1270000 w 2586397"/>
                <a:gd name="connsiteY31" fmla="*/ 1192445 h 3277204"/>
                <a:gd name="connsiteX32" fmla="*/ 1363133 w 2586397"/>
                <a:gd name="connsiteY32" fmla="*/ 1107778 h 3277204"/>
                <a:gd name="connsiteX33" fmla="*/ 1515533 w 2586397"/>
                <a:gd name="connsiteY33" fmla="*/ 1167045 h 3277204"/>
                <a:gd name="connsiteX34" fmla="*/ 1653116 w 2586397"/>
                <a:gd name="connsiteY34" fmla="*/ 870712 h 3277204"/>
                <a:gd name="connsiteX35" fmla="*/ 2110316 w 2586397"/>
                <a:gd name="connsiteY35" fmla="*/ 824145 h 3277204"/>
                <a:gd name="connsiteX36" fmla="*/ 2235028 w 2586397"/>
                <a:gd name="connsiteY36" fmla="*/ 392025 h 3277204"/>
                <a:gd name="connsiteX37" fmla="*/ 2224701 w 2586397"/>
                <a:gd name="connsiteY37" fmla="*/ 0 h 3277204"/>
                <a:gd name="connsiteX38" fmla="*/ 2032000 w 2586397"/>
                <a:gd name="connsiteY38" fmla="*/ 151045 h 3277204"/>
                <a:gd name="connsiteX39" fmla="*/ 1758865 w 2586397"/>
                <a:gd name="connsiteY39" fmla="*/ 344085 h 3277204"/>
                <a:gd name="connsiteX40" fmla="*/ 1613831 w 2586397"/>
                <a:gd name="connsiteY40" fmla="*/ 383286 h 3277204"/>
                <a:gd name="connsiteX41" fmla="*/ 1465072 w 2586397"/>
                <a:gd name="connsiteY41" fmla="*/ 335618 h 3277204"/>
                <a:gd name="connsiteX42" fmla="*/ 1449916 w 2586397"/>
                <a:gd name="connsiteY42" fmla="*/ 580728 h 3277204"/>
                <a:gd name="connsiteX43" fmla="*/ 1293113 w 2586397"/>
                <a:gd name="connsiteY43" fmla="*/ 592243 h 3277204"/>
                <a:gd name="connsiteX44" fmla="*/ 1210733 w 2586397"/>
                <a:gd name="connsiteY44" fmla="*/ 608245 h 3277204"/>
                <a:gd name="connsiteX45" fmla="*/ 1134533 w 2586397"/>
                <a:gd name="connsiteY45" fmla="*/ 659045 h 3277204"/>
                <a:gd name="connsiteX46" fmla="*/ 1041738 w 2586397"/>
                <a:gd name="connsiteY46" fmla="*/ 829986 h 3277204"/>
                <a:gd name="connsiteX47" fmla="*/ 917989 w 2586397"/>
                <a:gd name="connsiteY47" fmla="*/ 889865 h 3277204"/>
                <a:gd name="connsiteX48" fmla="*/ 1027216 w 2586397"/>
                <a:gd name="connsiteY48" fmla="*/ 1202671 h 3277204"/>
                <a:gd name="connsiteX49" fmla="*/ 1048300 w 2586397"/>
                <a:gd name="connsiteY49" fmla="*/ 1525803 h 3277204"/>
                <a:gd name="connsiteX50" fmla="*/ 946149 w 2586397"/>
                <a:gd name="connsiteY50" fmla="*/ 1634828 h 3277204"/>
                <a:gd name="connsiteX51" fmla="*/ 865716 w 2586397"/>
                <a:gd name="connsiteY51" fmla="*/ 1711028 h 3277204"/>
                <a:gd name="connsiteX52" fmla="*/ 776816 w 2586397"/>
                <a:gd name="connsiteY52" fmla="*/ 1771353 h 3277204"/>
                <a:gd name="connsiteX53" fmla="*/ 655616 w 2586397"/>
                <a:gd name="connsiteY53" fmla="*/ 1809877 h 3277204"/>
                <a:gd name="connsiteX54" fmla="*/ 483026 w 2586397"/>
                <a:gd name="connsiteY54" fmla="*/ 1875537 h 3277204"/>
                <a:gd name="connsiteX55" fmla="*/ 544883 w 2586397"/>
                <a:gd name="connsiteY55" fmla="*/ 2064542 h 3277204"/>
                <a:gd name="connsiteX56" fmla="*/ 698669 w 2586397"/>
                <a:gd name="connsiteY56" fmla="*/ 2064173 h 3277204"/>
                <a:gd name="connsiteX57" fmla="*/ 983149 w 2586397"/>
                <a:gd name="connsiteY57" fmla="*/ 2063834 h 3277204"/>
                <a:gd name="connsiteX58" fmla="*/ 1193800 w 2586397"/>
                <a:gd name="connsiteY58" fmla="*/ 2191512 h 3277204"/>
                <a:gd name="connsiteX59" fmla="*/ 1244600 w 2586397"/>
                <a:gd name="connsiteY59" fmla="*/ 2174578 h 3277204"/>
                <a:gd name="connsiteX60" fmla="*/ 1319864 w 2586397"/>
                <a:gd name="connsiteY60" fmla="*/ 2291945 h 3277204"/>
                <a:gd name="connsiteX61" fmla="*/ 1276435 w 2586397"/>
                <a:gd name="connsiteY61" fmla="*/ 2421805 h 3277204"/>
                <a:gd name="connsiteX62" fmla="*/ 1134533 w 2586397"/>
                <a:gd name="connsiteY62" fmla="*/ 2445512 h 3277204"/>
                <a:gd name="connsiteX63" fmla="*/ 846666 w 2586397"/>
                <a:gd name="connsiteY63" fmla="*/ 2572512 h 3277204"/>
                <a:gd name="connsiteX64" fmla="*/ 787400 w 2586397"/>
                <a:gd name="connsiteY64" fmla="*/ 2580978 h 3277204"/>
                <a:gd name="connsiteX65" fmla="*/ 499533 w 2586397"/>
                <a:gd name="connsiteY65" fmla="*/ 2631778 h 3277204"/>
                <a:gd name="connsiteX66" fmla="*/ 397933 w 2586397"/>
                <a:gd name="connsiteY66" fmla="*/ 2648712 h 3277204"/>
                <a:gd name="connsiteX67" fmla="*/ 311234 w 2586397"/>
                <a:gd name="connsiteY67" fmla="*/ 2745570 h 3277204"/>
                <a:gd name="connsiteX68" fmla="*/ 137240 w 2586397"/>
                <a:gd name="connsiteY68" fmla="*/ 2962505 h 3277204"/>
                <a:gd name="connsiteX69" fmla="*/ 84666 w 2586397"/>
                <a:gd name="connsiteY69" fmla="*/ 3131312 h 3277204"/>
                <a:gd name="connsiteX70" fmla="*/ 0 w 2586397"/>
                <a:gd name="connsiteY70" fmla="*/ 3215978 h 3277204"/>
                <a:gd name="connsiteX0" fmla="*/ 0 w 2586397"/>
                <a:gd name="connsiteY0" fmla="*/ 3215978 h 3277204"/>
                <a:gd name="connsiteX1" fmla="*/ 55541 w 2586397"/>
                <a:gd name="connsiteY1" fmla="*/ 3261360 h 3277204"/>
                <a:gd name="connsiteX2" fmla="*/ 278384 w 2586397"/>
                <a:gd name="connsiteY2" fmla="*/ 3176693 h 3277204"/>
                <a:gd name="connsiteX3" fmla="*/ 422317 w 2586397"/>
                <a:gd name="connsiteY3" fmla="*/ 3124200 h 3277204"/>
                <a:gd name="connsiteX4" fmla="*/ 687916 w 2586397"/>
                <a:gd name="connsiteY4" fmla="*/ 3027595 h 3277204"/>
                <a:gd name="connsiteX5" fmla="*/ 889931 w 2586397"/>
                <a:gd name="connsiteY5" fmla="*/ 2931414 h 3277204"/>
                <a:gd name="connsiteX6" fmla="*/ 1068324 w 2586397"/>
                <a:gd name="connsiteY6" fmla="*/ 2871216 h 3277204"/>
                <a:gd name="connsiteX7" fmla="*/ 1259755 w 2586397"/>
                <a:gd name="connsiteY7" fmla="*/ 2815928 h 3277204"/>
                <a:gd name="connsiteX8" fmla="*/ 1329605 w 2586397"/>
                <a:gd name="connsiteY8" fmla="*/ 3046645 h 3277204"/>
                <a:gd name="connsiteX9" fmla="*/ 1425448 w 2586397"/>
                <a:gd name="connsiteY9" fmla="*/ 2930144 h 3277204"/>
                <a:gd name="connsiteX10" fmla="*/ 1622213 w 2586397"/>
                <a:gd name="connsiteY10" fmla="*/ 2794677 h 3277204"/>
                <a:gd name="connsiteX11" fmla="*/ 1845056 w 2586397"/>
                <a:gd name="connsiteY11" fmla="*/ 2665984 h 3277204"/>
                <a:gd name="connsiteX12" fmla="*/ 2066416 w 2586397"/>
                <a:gd name="connsiteY12" fmla="*/ 2556458 h 3277204"/>
                <a:gd name="connsiteX13" fmla="*/ 2110509 w 2586397"/>
                <a:gd name="connsiteY13" fmla="*/ 2459146 h 3277204"/>
                <a:gd name="connsiteX14" fmla="*/ 2287610 w 2586397"/>
                <a:gd name="connsiteY14" fmla="*/ 2370715 h 3277204"/>
                <a:gd name="connsiteX15" fmla="*/ 2465598 w 2586397"/>
                <a:gd name="connsiteY15" fmla="*/ 2313686 h 3277204"/>
                <a:gd name="connsiteX16" fmla="*/ 2586397 w 2586397"/>
                <a:gd name="connsiteY16" fmla="*/ 2151210 h 3277204"/>
                <a:gd name="connsiteX17" fmla="*/ 2473282 w 2586397"/>
                <a:gd name="connsiteY17" fmla="*/ 2041482 h 3277204"/>
                <a:gd name="connsiteX18" fmla="*/ 2348992 w 2586397"/>
                <a:gd name="connsiteY18" fmla="*/ 1998133 h 3277204"/>
                <a:gd name="connsiteX19" fmla="*/ 2173224 w 2586397"/>
                <a:gd name="connsiteY19" fmla="*/ 2073317 h 3277204"/>
                <a:gd name="connsiteX20" fmla="*/ 1947333 w 2586397"/>
                <a:gd name="connsiteY20" fmla="*/ 2098378 h 3277204"/>
                <a:gd name="connsiteX21" fmla="*/ 1769533 w 2586397"/>
                <a:gd name="connsiteY21" fmla="*/ 2191512 h 3277204"/>
                <a:gd name="connsiteX22" fmla="*/ 1557866 w 2586397"/>
                <a:gd name="connsiteY22" fmla="*/ 2191512 h 3277204"/>
                <a:gd name="connsiteX23" fmla="*/ 1481666 w 2586397"/>
                <a:gd name="connsiteY23" fmla="*/ 2183045 h 3277204"/>
                <a:gd name="connsiteX24" fmla="*/ 1244600 w 2586397"/>
                <a:gd name="connsiteY24" fmla="*/ 2064512 h 3277204"/>
                <a:gd name="connsiteX25" fmla="*/ 1066800 w 2586397"/>
                <a:gd name="connsiteY25" fmla="*/ 1945978 h 3277204"/>
                <a:gd name="connsiteX26" fmla="*/ 1024466 w 2586397"/>
                <a:gd name="connsiteY26" fmla="*/ 1810512 h 3277204"/>
                <a:gd name="connsiteX27" fmla="*/ 1024466 w 2586397"/>
                <a:gd name="connsiteY27" fmla="*/ 1683512 h 3277204"/>
                <a:gd name="connsiteX28" fmla="*/ 1058333 w 2586397"/>
                <a:gd name="connsiteY28" fmla="*/ 1624245 h 3277204"/>
                <a:gd name="connsiteX29" fmla="*/ 1190420 w 2586397"/>
                <a:gd name="connsiteY29" fmla="*/ 1477372 h 3277204"/>
                <a:gd name="connsiteX30" fmla="*/ 1236133 w 2586397"/>
                <a:gd name="connsiteY30" fmla="*/ 1294045 h 3277204"/>
                <a:gd name="connsiteX31" fmla="*/ 1270000 w 2586397"/>
                <a:gd name="connsiteY31" fmla="*/ 1192445 h 3277204"/>
                <a:gd name="connsiteX32" fmla="*/ 1363133 w 2586397"/>
                <a:gd name="connsiteY32" fmla="*/ 1107778 h 3277204"/>
                <a:gd name="connsiteX33" fmla="*/ 1515533 w 2586397"/>
                <a:gd name="connsiteY33" fmla="*/ 1167045 h 3277204"/>
                <a:gd name="connsiteX34" fmla="*/ 1653116 w 2586397"/>
                <a:gd name="connsiteY34" fmla="*/ 870712 h 3277204"/>
                <a:gd name="connsiteX35" fmla="*/ 2110316 w 2586397"/>
                <a:gd name="connsiteY35" fmla="*/ 824145 h 3277204"/>
                <a:gd name="connsiteX36" fmla="*/ 2235028 w 2586397"/>
                <a:gd name="connsiteY36" fmla="*/ 392025 h 3277204"/>
                <a:gd name="connsiteX37" fmla="*/ 2224701 w 2586397"/>
                <a:gd name="connsiteY37" fmla="*/ 0 h 3277204"/>
                <a:gd name="connsiteX38" fmla="*/ 2032000 w 2586397"/>
                <a:gd name="connsiteY38" fmla="*/ 151045 h 3277204"/>
                <a:gd name="connsiteX39" fmla="*/ 1758865 w 2586397"/>
                <a:gd name="connsiteY39" fmla="*/ 344085 h 3277204"/>
                <a:gd name="connsiteX40" fmla="*/ 1613831 w 2586397"/>
                <a:gd name="connsiteY40" fmla="*/ 383286 h 3277204"/>
                <a:gd name="connsiteX41" fmla="*/ 1465072 w 2586397"/>
                <a:gd name="connsiteY41" fmla="*/ 335618 h 3277204"/>
                <a:gd name="connsiteX42" fmla="*/ 1449916 w 2586397"/>
                <a:gd name="connsiteY42" fmla="*/ 580728 h 3277204"/>
                <a:gd name="connsiteX43" fmla="*/ 1293113 w 2586397"/>
                <a:gd name="connsiteY43" fmla="*/ 592243 h 3277204"/>
                <a:gd name="connsiteX44" fmla="*/ 1210733 w 2586397"/>
                <a:gd name="connsiteY44" fmla="*/ 608245 h 3277204"/>
                <a:gd name="connsiteX45" fmla="*/ 1134533 w 2586397"/>
                <a:gd name="connsiteY45" fmla="*/ 659045 h 3277204"/>
                <a:gd name="connsiteX46" fmla="*/ 1041738 w 2586397"/>
                <a:gd name="connsiteY46" fmla="*/ 829986 h 3277204"/>
                <a:gd name="connsiteX47" fmla="*/ 917989 w 2586397"/>
                <a:gd name="connsiteY47" fmla="*/ 889865 h 3277204"/>
                <a:gd name="connsiteX48" fmla="*/ 1027216 w 2586397"/>
                <a:gd name="connsiteY48" fmla="*/ 1202671 h 3277204"/>
                <a:gd name="connsiteX49" fmla="*/ 1048300 w 2586397"/>
                <a:gd name="connsiteY49" fmla="*/ 1525803 h 3277204"/>
                <a:gd name="connsiteX50" fmla="*/ 946149 w 2586397"/>
                <a:gd name="connsiteY50" fmla="*/ 1634828 h 3277204"/>
                <a:gd name="connsiteX51" fmla="*/ 865716 w 2586397"/>
                <a:gd name="connsiteY51" fmla="*/ 1711028 h 3277204"/>
                <a:gd name="connsiteX52" fmla="*/ 776816 w 2586397"/>
                <a:gd name="connsiteY52" fmla="*/ 1771353 h 3277204"/>
                <a:gd name="connsiteX53" fmla="*/ 655616 w 2586397"/>
                <a:gd name="connsiteY53" fmla="*/ 1809877 h 3277204"/>
                <a:gd name="connsiteX54" fmla="*/ 483026 w 2586397"/>
                <a:gd name="connsiteY54" fmla="*/ 1875537 h 3277204"/>
                <a:gd name="connsiteX55" fmla="*/ 544883 w 2586397"/>
                <a:gd name="connsiteY55" fmla="*/ 2064542 h 3277204"/>
                <a:gd name="connsiteX56" fmla="*/ 698669 w 2586397"/>
                <a:gd name="connsiteY56" fmla="*/ 2064173 h 3277204"/>
                <a:gd name="connsiteX57" fmla="*/ 983149 w 2586397"/>
                <a:gd name="connsiteY57" fmla="*/ 2063834 h 3277204"/>
                <a:gd name="connsiteX58" fmla="*/ 1193800 w 2586397"/>
                <a:gd name="connsiteY58" fmla="*/ 2191512 h 3277204"/>
                <a:gd name="connsiteX59" fmla="*/ 1244600 w 2586397"/>
                <a:gd name="connsiteY59" fmla="*/ 2174578 h 3277204"/>
                <a:gd name="connsiteX60" fmla="*/ 1319864 w 2586397"/>
                <a:gd name="connsiteY60" fmla="*/ 2291945 h 3277204"/>
                <a:gd name="connsiteX61" fmla="*/ 1276435 w 2586397"/>
                <a:gd name="connsiteY61" fmla="*/ 2421805 h 3277204"/>
                <a:gd name="connsiteX62" fmla="*/ 1134533 w 2586397"/>
                <a:gd name="connsiteY62" fmla="*/ 2445512 h 3277204"/>
                <a:gd name="connsiteX63" fmla="*/ 846666 w 2586397"/>
                <a:gd name="connsiteY63" fmla="*/ 2572512 h 3277204"/>
                <a:gd name="connsiteX64" fmla="*/ 787400 w 2586397"/>
                <a:gd name="connsiteY64" fmla="*/ 2580978 h 3277204"/>
                <a:gd name="connsiteX65" fmla="*/ 499533 w 2586397"/>
                <a:gd name="connsiteY65" fmla="*/ 2631778 h 3277204"/>
                <a:gd name="connsiteX66" fmla="*/ 397933 w 2586397"/>
                <a:gd name="connsiteY66" fmla="*/ 2648712 h 3277204"/>
                <a:gd name="connsiteX67" fmla="*/ 311234 w 2586397"/>
                <a:gd name="connsiteY67" fmla="*/ 2745570 h 3277204"/>
                <a:gd name="connsiteX68" fmla="*/ 137240 w 2586397"/>
                <a:gd name="connsiteY68" fmla="*/ 2962505 h 3277204"/>
                <a:gd name="connsiteX69" fmla="*/ 84666 w 2586397"/>
                <a:gd name="connsiteY69" fmla="*/ 3131312 h 3277204"/>
                <a:gd name="connsiteX70" fmla="*/ 0 w 2586397"/>
                <a:gd name="connsiteY70" fmla="*/ 3215978 h 3277204"/>
                <a:gd name="connsiteX0" fmla="*/ 0 w 2586397"/>
                <a:gd name="connsiteY0" fmla="*/ 3215978 h 3277204"/>
                <a:gd name="connsiteX1" fmla="*/ 55541 w 2586397"/>
                <a:gd name="connsiteY1" fmla="*/ 3261360 h 3277204"/>
                <a:gd name="connsiteX2" fmla="*/ 278384 w 2586397"/>
                <a:gd name="connsiteY2" fmla="*/ 3176693 h 3277204"/>
                <a:gd name="connsiteX3" fmla="*/ 422317 w 2586397"/>
                <a:gd name="connsiteY3" fmla="*/ 3124200 h 3277204"/>
                <a:gd name="connsiteX4" fmla="*/ 687916 w 2586397"/>
                <a:gd name="connsiteY4" fmla="*/ 3027595 h 3277204"/>
                <a:gd name="connsiteX5" fmla="*/ 889931 w 2586397"/>
                <a:gd name="connsiteY5" fmla="*/ 2931414 h 3277204"/>
                <a:gd name="connsiteX6" fmla="*/ 1068324 w 2586397"/>
                <a:gd name="connsiteY6" fmla="*/ 2871216 h 3277204"/>
                <a:gd name="connsiteX7" fmla="*/ 1259755 w 2586397"/>
                <a:gd name="connsiteY7" fmla="*/ 2815928 h 3277204"/>
                <a:gd name="connsiteX8" fmla="*/ 1425448 w 2586397"/>
                <a:gd name="connsiteY8" fmla="*/ 2930144 h 3277204"/>
                <a:gd name="connsiteX9" fmla="*/ 1622213 w 2586397"/>
                <a:gd name="connsiteY9" fmla="*/ 2794677 h 3277204"/>
                <a:gd name="connsiteX10" fmla="*/ 1845056 w 2586397"/>
                <a:gd name="connsiteY10" fmla="*/ 2665984 h 3277204"/>
                <a:gd name="connsiteX11" fmla="*/ 2066416 w 2586397"/>
                <a:gd name="connsiteY11" fmla="*/ 2556458 h 3277204"/>
                <a:gd name="connsiteX12" fmla="*/ 2110509 w 2586397"/>
                <a:gd name="connsiteY12" fmla="*/ 2459146 h 3277204"/>
                <a:gd name="connsiteX13" fmla="*/ 2287610 w 2586397"/>
                <a:gd name="connsiteY13" fmla="*/ 2370715 h 3277204"/>
                <a:gd name="connsiteX14" fmla="*/ 2465598 w 2586397"/>
                <a:gd name="connsiteY14" fmla="*/ 2313686 h 3277204"/>
                <a:gd name="connsiteX15" fmla="*/ 2586397 w 2586397"/>
                <a:gd name="connsiteY15" fmla="*/ 2151210 h 3277204"/>
                <a:gd name="connsiteX16" fmla="*/ 2473282 w 2586397"/>
                <a:gd name="connsiteY16" fmla="*/ 2041482 h 3277204"/>
                <a:gd name="connsiteX17" fmla="*/ 2348992 w 2586397"/>
                <a:gd name="connsiteY17" fmla="*/ 1998133 h 3277204"/>
                <a:gd name="connsiteX18" fmla="*/ 2173224 w 2586397"/>
                <a:gd name="connsiteY18" fmla="*/ 2073317 h 3277204"/>
                <a:gd name="connsiteX19" fmla="*/ 1947333 w 2586397"/>
                <a:gd name="connsiteY19" fmla="*/ 2098378 h 3277204"/>
                <a:gd name="connsiteX20" fmla="*/ 1769533 w 2586397"/>
                <a:gd name="connsiteY20" fmla="*/ 2191512 h 3277204"/>
                <a:gd name="connsiteX21" fmla="*/ 1557866 w 2586397"/>
                <a:gd name="connsiteY21" fmla="*/ 2191512 h 3277204"/>
                <a:gd name="connsiteX22" fmla="*/ 1481666 w 2586397"/>
                <a:gd name="connsiteY22" fmla="*/ 2183045 h 3277204"/>
                <a:gd name="connsiteX23" fmla="*/ 1244600 w 2586397"/>
                <a:gd name="connsiteY23" fmla="*/ 2064512 h 3277204"/>
                <a:gd name="connsiteX24" fmla="*/ 1066800 w 2586397"/>
                <a:gd name="connsiteY24" fmla="*/ 1945978 h 3277204"/>
                <a:gd name="connsiteX25" fmla="*/ 1024466 w 2586397"/>
                <a:gd name="connsiteY25" fmla="*/ 1810512 h 3277204"/>
                <a:gd name="connsiteX26" fmla="*/ 1024466 w 2586397"/>
                <a:gd name="connsiteY26" fmla="*/ 1683512 h 3277204"/>
                <a:gd name="connsiteX27" fmla="*/ 1058333 w 2586397"/>
                <a:gd name="connsiteY27" fmla="*/ 1624245 h 3277204"/>
                <a:gd name="connsiteX28" fmla="*/ 1190420 w 2586397"/>
                <a:gd name="connsiteY28" fmla="*/ 1477372 h 3277204"/>
                <a:gd name="connsiteX29" fmla="*/ 1236133 w 2586397"/>
                <a:gd name="connsiteY29" fmla="*/ 1294045 h 3277204"/>
                <a:gd name="connsiteX30" fmla="*/ 1270000 w 2586397"/>
                <a:gd name="connsiteY30" fmla="*/ 1192445 h 3277204"/>
                <a:gd name="connsiteX31" fmla="*/ 1363133 w 2586397"/>
                <a:gd name="connsiteY31" fmla="*/ 1107778 h 3277204"/>
                <a:gd name="connsiteX32" fmla="*/ 1515533 w 2586397"/>
                <a:gd name="connsiteY32" fmla="*/ 1167045 h 3277204"/>
                <a:gd name="connsiteX33" fmla="*/ 1653116 w 2586397"/>
                <a:gd name="connsiteY33" fmla="*/ 870712 h 3277204"/>
                <a:gd name="connsiteX34" fmla="*/ 2110316 w 2586397"/>
                <a:gd name="connsiteY34" fmla="*/ 824145 h 3277204"/>
                <a:gd name="connsiteX35" fmla="*/ 2235028 w 2586397"/>
                <a:gd name="connsiteY35" fmla="*/ 392025 h 3277204"/>
                <a:gd name="connsiteX36" fmla="*/ 2224701 w 2586397"/>
                <a:gd name="connsiteY36" fmla="*/ 0 h 3277204"/>
                <a:gd name="connsiteX37" fmla="*/ 2032000 w 2586397"/>
                <a:gd name="connsiteY37" fmla="*/ 151045 h 3277204"/>
                <a:gd name="connsiteX38" fmla="*/ 1758865 w 2586397"/>
                <a:gd name="connsiteY38" fmla="*/ 344085 h 3277204"/>
                <a:gd name="connsiteX39" fmla="*/ 1613831 w 2586397"/>
                <a:gd name="connsiteY39" fmla="*/ 383286 h 3277204"/>
                <a:gd name="connsiteX40" fmla="*/ 1465072 w 2586397"/>
                <a:gd name="connsiteY40" fmla="*/ 335618 h 3277204"/>
                <a:gd name="connsiteX41" fmla="*/ 1449916 w 2586397"/>
                <a:gd name="connsiteY41" fmla="*/ 580728 h 3277204"/>
                <a:gd name="connsiteX42" fmla="*/ 1293113 w 2586397"/>
                <a:gd name="connsiteY42" fmla="*/ 592243 h 3277204"/>
                <a:gd name="connsiteX43" fmla="*/ 1210733 w 2586397"/>
                <a:gd name="connsiteY43" fmla="*/ 608245 h 3277204"/>
                <a:gd name="connsiteX44" fmla="*/ 1134533 w 2586397"/>
                <a:gd name="connsiteY44" fmla="*/ 659045 h 3277204"/>
                <a:gd name="connsiteX45" fmla="*/ 1041738 w 2586397"/>
                <a:gd name="connsiteY45" fmla="*/ 829986 h 3277204"/>
                <a:gd name="connsiteX46" fmla="*/ 917989 w 2586397"/>
                <a:gd name="connsiteY46" fmla="*/ 889865 h 3277204"/>
                <a:gd name="connsiteX47" fmla="*/ 1027216 w 2586397"/>
                <a:gd name="connsiteY47" fmla="*/ 1202671 h 3277204"/>
                <a:gd name="connsiteX48" fmla="*/ 1048300 w 2586397"/>
                <a:gd name="connsiteY48" fmla="*/ 1525803 h 3277204"/>
                <a:gd name="connsiteX49" fmla="*/ 946149 w 2586397"/>
                <a:gd name="connsiteY49" fmla="*/ 1634828 h 3277204"/>
                <a:gd name="connsiteX50" fmla="*/ 865716 w 2586397"/>
                <a:gd name="connsiteY50" fmla="*/ 1711028 h 3277204"/>
                <a:gd name="connsiteX51" fmla="*/ 776816 w 2586397"/>
                <a:gd name="connsiteY51" fmla="*/ 1771353 h 3277204"/>
                <a:gd name="connsiteX52" fmla="*/ 655616 w 2586397"/>
                <a:gd name="connsiteY52" fmla="*/ 1809877 h 3277204"/>
                <a:gd name="connsiteX53" fmla="*/ 483026 w 2586397"/>
                <a:gd name="connsiteY53" fmla="*/ 1875537 h 3277204"/>
                <a:gd name="connsiteX54" fmla="*/ 544883 w 2586397"/>
                <a:gd name="connsiteY54" fmla="*/ 2064542 h 3277204"/>
                <a:gd name="connsiteX55" fmla="*/ 698669 w 2586397"/>
                <a:gd name="connsiteY55" fmla="*/ 2064173 h 3277204"/>
                <a:gd name="connsiteX56" fmla="*/ 983149 w 2586397"/>
                <a:gd name="connsiteY56" fmla="*/ 2063834 h 3277204"/>
                <a:gd name="connsiteX57" fmla="*/ 1193800 w 2586397"/>
                <a:gd name="connsiteY57" fmla="*/ 2191512 h 3277204"/>
                <a:gd name="connsiteX58" fmla="*/ 1244600 w 2586397"/>
                <a:gd name="connsiteY58" fmla="*/ 2174578 h 3277204"/>
                <a:gd name="connsiteX59" fmla="*/ 1319864 w 2586397"/>
                <a:gd name="connsiteY59" fmla="*/ 2291945 h 3277204"/>
                <a:gd name="connsiteX60" fmla="*/ 1276435 w 2586397"/>
                <a:gd name="connsiteY60" fmla="*/ 2421805 h 3277204"/>
                <a:gd name="connsiteX61" fmla="*/ 1134533 w 2586397"/>
                <a:gd name="connsiteY61" fmla="*/ 2445512 h 3277204"/>
                <a:gd name="connsiteX62" fmla="*/ 846666 w 2586397"/>
                <a:gd name="connsiteY62" fmla="*/ 2572512 h 3277204"/>
                <a:gd name="connsiteX63" fmla="*/ 787400 w 2586397"/>
                <a:gd name="connsiteY63" fmla="*/ 2580978 h 3277204"/>
                <a:gd name="connsiteX64" fmla="*/ 499533 w 2586397"/>
                <a:gd name="connsiteY64" fmla="*/ 2631778 h 3277204"/>
                <a:gd name="connsiteX65" fmla="*/ 397933 w 2586397"/>
                <a:gd name="connsiteY65" fmla="*/ 2648712 h 3277204"/>
                <a:gd name="connsiteX66" fmla="*/ 311234 w 2586397"/>
                <a:gd name="connsiteY66" fmla="*/ 2745570 h 3277204"/>
                <a:gd name="connsiteX67" fmla="*/ 137240 w 2586397"/>
                <a:gd name="connsiteY67" fmla="*/ 2962505 h 3277204"/>
                <a:gd name="connsiteX68" fmla="*/ 84666 w 2586397"/>
                <a:gd name="connsiteY68" fmla="*/ 3131312 h 3277204"/>
                <a:gd name="connsiteX69" fmla="*/ 0 w 2586397"/>
                <a:gd name="connsiteY69" fmla="*/ 3215978 h 3277204"/>
                <a:gd name="connsiteX0" fmla="*/ 0 w 2473282"/>
                <a:gd name="connsiteY0" fmla="*/ 3215978 h 3277204"/>
                <a:gd name="connsiteX1" fmla="*/ 55541 w 2473282"/>
                <a:gd name="connsiteY1" fmla="*/ 3261360 h 3277204"/>
                <a:gd name="connsiteX2" fmla="*/ 278384 w 2473282"/>
                <a:gd name="connsiteY2" fmla="*/ 3176693 h 3277204"/>
                <a:gd name="connsiteX3" fmla="*/ 422317 w 2473282"/>
                <a:gd name="connsiteY3" fmla="*/ 3124200 h 3277204"/>
                <a:gd name="connsiteX4" fmla="*/ 687916 w 2473282"/>
                <a:gd name="connsiteY4" fmla="*/ 3027595 h 3277204"/>
                <a:gd name="connsiteX5" fmla="*/ 889931 w 2473282"/>
                <a:gd name="connsiteY5" fmla="*/ 2931414 h 3277204"/>
                <a:gd name="connsiteX6" fmla="*/ 1068324 w 2473282"/>
                <a:gd name="connsiteY6" fmla="*/ 2871216 h 3277204"/>
                <a:gd name="connsiteX7" fmla="*/ 1259755 w 2473282"/>
                <a:gd name="connsiteY7" fmla="*/ 2815928 h 3277204"/>
                <a:gd name="connsiteX8" fmla="*/ 1425448 w 2473282"/>
                <a:gd name="connsiteY8" fmla="*/ 2930144 h 3277204"/>
                <a:gd name="connsiteX9" fmla="*/ 1622213 w 2473282"/>
                <a:gd name="connsiteY9" fmla="*/ 2794677 h 3277204"/>
                <a:gd name="connsiteX10" fmla="*/ 1845056 w 2473282"/>
                <a:gd name="connsiteY10" fmla="*/ 2665984 h 3277204"/>
                <a:gd name="connsiteX11" fmla="*/ 2066416 w 2473282"/>
                <a:gd name="connsiteY11" fmla="*/ 2556458 h 3277204"/>
                <a:gd name="connsiteX12" fmla="*/ 2110509 w 2473282"/>
                <a:gd name="connsiteY12" fmla="*/ 2459146 h 3277204"/>
                <a:gd name="connsiteX13" fmla="*/ 2287610 w 2473282"/>
                <a:gd name="connsiteY13" fmla="*/ 2370715 h 3277204"/>
                <a:gd name="connsiteX14" fmla="*/ 2465598 w 2473282"/>
                <a:gd name="connsiteY14" fmla="*/ 2313686 h 3277204"/>
                <a:gd name="connsiteX15" fmla="*/ 2345097 w 2473282"/>
                <a:gd name="connsiteY15" fmla="*/ 2227410 h 3277204"/>
                <a:gd name="connsiteX16" fmla="*/ 2473282 w 2473282"/>
                <a:gd name="connsiteY16" fmla="*/ 2041482 h 3277204"/>
                <a:gd name="connsiteX17" fmla="*/ 2348992 w 2473282"/>
                <a:gd name="connsiteY17" fmla="*/ 1998133 h 3277204"/>
                <a:gd name="connsiteX18" fmla="*/ 2173224 w 2473282"/>
                <a:gd name="connsiteY18" fmla="*/ 2073317 h 3277204"/>
                <a:gd name="connsiteX19" fmla="*/ 1947333 w 2473282"/>
                <a:gd name="connsiteY19" fmla="*/ 2098378 h 3277204"/>
                <a:gd name="connsiteX20" fmla="*/ 1769533 w 2473282"/>
                <a:gd name="connsiteY20" fmla="*/ 2191512 h 3277204"/>
                <a:gd name="connsiteX21" fmla="*/ 1557866 w 2473282"/>
                <a:gd name="connsiteY21" fmla="*/ 2191512 h 3277204"/>
                <a:gd name="connsiteX22" fmla="*/ 1481666 w 2473282"/>
                <a:gd name="connsiteY22" fmla="*/ 2183045 h 3277204"/>
                <a:gd name="connsiteX23" fmla="*/ 1244600 w 2473282"/>
                <a:gd name="connsiteY23" fmla="*/ 2064512 h 3277204"/>
                <a:gd name="connsiteX24" fmla="*/ 1066800 w 2473282"/>
                <a:gd name="connsiteY24" fmla="*/ 1945978 h 3277204"/>
                <a:gd name="connsiteX25" fmla="*/ 1024466 w 2473282"/>
                <a:gd name="connsiteY25" fmla="*/ 1810512 h 3277204"/>
                <a:gd name="connsiteX26" fmla="*/ 1024466 w 2473282"/>
                <a:gd name="connsiteY26" fmla="*/ 1683512 h 3277204"/>
                <a:gd name="connsiteX27" fmla="*/ 1058333 w 2473282"/>
                <a:gd name="connsiteY27" fmla="*/ 1624245 h 3277204"/>
                <a:gd name="connsiteX28" fmla="*/ 1190420 w 2473282"/>
                <a:gd name="connsiteY28" fmla="*/ 1477372 h 3277204"/>
                <a:gd name="connsiteX29" fmla="*/ 1236133 w 2473282"/>
                <a:gd name="connsiteY29" fmla="*/ 1294045 h 3277204"/>
                <a:gd name="connsiteX30" fmla="*/ 1270000 w 2473282"/>
                <a:gd name="connsiteY30" fmla="*/ 1192445 h 3277204"/>
                <a:gd name="connsiteX31" fmla="*/ 1363133 w 2473282"/>
                <a:gd name="connsiteY31" fmla="*/ 1107778 h 3277204"/>
                <a:gd name="connsiteX32" fmla="*/ 1515533 w 2473282"/>
                <a:gd name="connsiteY32" fmla="*/ 1167045 h 3277204"/>
                <a:gd name="connsiteX33" fmla="*/ 1653116 w 2473282"/>
                <a:gd name="connsiteY33" fmla="*/ 870712 h 3277204"/>
                <a:gd name="connsiteX34" fmla="*/ 2110316 w 2473282"/>
                <a:gd name="connsiteY34" fmla="*/ 824145 h 3277204"/>
                <a:gd name="connsiteX35" fmla="*/ 2235028 w 2473282"/>
                <a:gd name="connsiteY35" fmla="*/ 392025 h 3277204"/>
                <a:gd name="connsiteX36" fmla="*/ 2224701 w 2473282"/>
                <a:gd name="connsiteY36" fmla="*/ 0 h 3277204"/>
                <a:gd name="connsiteX37" fmla="*/ 2032000 w 2473282"/>
                <a:gd name="connsiteY37" fmla="*/ 151045 h 3277204"/>
                <a:gd name="connsiteX38" fmla="*/ 1758865 w 2473282"/>
                <a:gd name="connsiteY38" fmla="*/ 344085 h 3277204"/>
                <a:gd name="connsiteX39" fmla="*/ 1613831 w 2473282"/>
                <a:gd name="connsiteY39" fmla="*/ 383286 h 3277204"/>
                <a:gd name="connsiteX40" fmla="*/ 1465072 w 2473282"/>
                <a:gd name="connsiteY40" fmla="*/ 335618 h 3277204"/>
                <a:gd name="connsiteX41" fmla="*/ 1449916 w 2473282"/>
                <a:gd name="connsiteY41" fmla="*/ 580728 h 3277204"/>
                <a:gd name="connsiteX42" fmla="*/ 1293113 w 2473282"/>
                <a:gd name="connsiteY42" fmla="*/ 592243 h 3277204"/>
                <a:gd name="connsiteX43" fmla="*/ 1210733 w 2473282"/>
                <a:gd name="connsiteY43" fmla="*/ 608245 h 3277204"/>
                <a:gd name="connsiteX44" fmla="*/ 1134533 w 2473282"/>
                <a:gd name="connsiteY44" fmla="*/ 659045 h 3277204"/>
                <a:gd name="connsiteX45" fmla="*/ 1041738 w 2473282"/>
                <a:gd name="connsiteY45" fmla="*/ 829986 h 3277204"/>
                <a:gd name="connsiteX46" fmla="*/ 917989 w 2473282"/>
                <a:gd name="connsiteY46" fmla="*/ 889865 h 3277204"/>
                <a:gd name="connsiteX47" fmla="*/ 1027216 w 2473282"/>
                <a:gd name="connsiteY47" fmla="*/ 1202671 h 3277204"/>
                <a:gd name="connsiteX48" fmla="*/ 1048300 w 2473282"/>
                <a:gd name="connsiteY48" fmla="*/ 1525803 h 3277204"/>
                <a:gd name="connsiteX49" fmla="*/ 946149 w 2473282"/>
                <a:gd name="connsiteY49" fmla="*/ 1634828 h 3277204"/>
                <a:gd name="connsiteX50" fmla="*/ 865716 w 2473282"/>
                <a:gd name="connsiteY50" fmla="*/ 1711028 h 3277204"/>
                <a:gd name="connsiteX51" fmla="*/ 776816 w 2473282"/>
                <a:gd name="connsiteY51" fmla="*/ 1771353 h 3277204"/>
                <a:gd name="connsiteX52" fmla="*/ 655616 w 2473282"/>
                <a:gd name="connsiteY52" fmla="*/ 1809877 h 3277204"/>
                <a:gd name="connsiteX53" fmla="*/ 483026 w 2473282"/>
                <a:gd name="connsiteY53" fmla="*/ 1875537 h 3277204"/>
                <a:gd name="connsiteX54" fmla="*/ 544883 w 2473282"/>
                <a:gd name="connsiteY54" fmla="*/ 2064542 h 3277204"/>
                <a:gd name="connsiteX55" fmla="*/ 698669 w 2473282"/>
                <a:gd name="connsiteY55" fmla="*/ 2064173 h 3277204"/>
                <a:gd name="connsiteX56" fmla="*/ 983149 w 2473282"/>
                <a:gd name="connsiteY56" fmla="*/ 2063834 h 3277204"/>
                <a:gd name="connsiteX57" fmla="*/ 1193800 w 2473282"/>
                <a:gd name="connsiteY57" fmla="*/ 2191512 h 3277204"/>
                <a:gd name="connsiteX58" fmla="*/ 1244600 w 2473282"/>
                <a:gd name="connsiteY58" fmla="*/ 2174578 h 3277204"/>
                <a:gd name="connsiteX59" fmla="*/ 1319864 w 2473282"/>
                <a:gd name="connsiteY59" fmla="*/ 2291945 h 3277204"/>
                <a:gd name="connsiteX60" fmla="*/ 1276435 w 2473282"/>
                <a:gd name="connsiteY60" fmla="*/ 2421805 h 3277204"/>
                <a:gd name="connsiteX61" fmla="*/ 1134533 w 2473282"/>
                <a:gd name="connsiteY61" fmla="*/ 2445512 h 3277204"/>
                <a:gd name="connsiteX62" fmla="*/ 846666 w 2473282"/>
                <a:gd name="connsiteY62" fmla="*/ 2572512 h 3277204"/>
                <a:gd name="connsiteX63" fmla="*/ 787400 w 2473282"/>
                <a:gd name="connsiteY63" fmla="*/ 2580978 h 3277204"/>
                <a:gd name="connsiteX64" fmla="*/ 499533 w 2473282"/>
                <a:gd name="connsiteY64" fmla="*/ 2631778 h 3277204"/>
                <a:gd name="connsiteX65" fmla="*/ 397933 w 2473282"/>
                <a:gd name="connsiteY65" fmla="*/ 2648712 h 3277204"/>
                <a:gd name="connsiteX66" fmla="*/ 311234 w 2473282"/>
                <a:gd name="connsiteY66" fmla="*/ 2745570 h 3277204"/>
                <a:gd name="connsiteX67" fmla="*/ 137240 w 2473282"/>
                <a:gd name="connsiteY67" fmla="*/ 2962505 h 3277204"/>
                <a:gd name="connsiteX68" fmla="*/ 84666 w 2473282"/>
                <a:gd name="connsiteY68" fmla="*/ 3131312 h 3277204"/>
                <a:gd name="connsiteX69" fmla="*/ 0 w 2473282"/>
                <a:gd name="connsiteY69" fmla="*/ 3215978 h 3277204"/>
                <a:gd name="connsiteX0" fmla="*/ 0 w 2473282"/>
                <a:gd name="connsiteY0" fmla="*/ 3215978 h 3277204"/>
                <a:gd name="connsiteX1" fmla="*/ 55541 w 2473282"/>
                <a:gd name="connsiteY1" fmla="*/ 3261360 h 3277204"/>
                <a:gd name="connsiteX2" fmla="*/ 278384 w 2473282"/>
                <a:gd name="connsiteY2" fmla="*/ 3176693 h 3277204"/>
                <a:gd name="connsiteX3" fmla="*/ 422317 w 2473282"/>
                <a:gd name="connsiteY3" fmla="*/ 3124200 h 3277204"/>
                <a:gd name="connsiteX4" fmla="*/ 687916 w 2473282"/>
                <a:gd name="connsiteY4" fmla="*/ 3027595 h 3277204"/>
                <a:gd name="connsiteX5" fmla="*/ 889931 w 2473282"/>
                <a:gd name="connsiteY5" fmla="*/ 2931414 h 3277204"/>
                <a:gd name="connsiteX6" fmla="*/ 1068324 w 2473282"/>
                <a:gd name="connsiteY6" fmla="*/ 2871216 h 3277204"/>
                <a:gd name="connsiteX7" fmla="*/ 1259755 w 2473282"/>
                <a:gd name="connsiteY7" fmla="*/ 2815928 h 3277204"/>
                <a:gd name="connsiteX8" fmla="*/ 1425448 w 2473282"/>
                <a:gd name="connsiteY8" fmla="*/ 2930144 h 3277204"/>
                <a:gd name="connsiteX9" fmla="*/ 1622213 w 2473282"/>
                <a:gd name="connsiteY9" fmla="*/ 2794677 h 3277204"/>
                <a:gd name="connsiteX10" fmla="*/ 1845056 w 2473282"/>
                <a:gd name="connsiteY10" fmla="*/ 2665984 h 3277204"/>
                <a:gd name="connsiteX11" fmla="*/ 2066416 w 2473282"/>
                <a:gd name="connsiteY11" fmla="*/ 2556458 h 3277204"/>
                <a:gd name="connsiteX12" fmla="*/ 2110509 w 2473282"/>
                <a:gd name="connsiteY12" fmla="*/ 2459146 h 3277204"/>
                <a:gd name="connsiteX13" fmla="*/ 2287610 w 2473282"/>
                <a:gd name="connsiteY13" fmla="*/ 2370715 h 3277204"/>
                <a:gd name="connsiteX14" fmla="*/ 2173498 w 2473282"/>
                <a:gd name="connsiteY14" fmla="*/ 2326386 h 3277204"/>
                <a:gd name="connsiteX15" fmla="*/ 2345097 w 2473282"/>
                <a:gd name="connsiteY15" fmla="*/ 2227410 h 3277204"/>
                <a:gd name="connsiteX16" fmla="*/ 2473282 w 2473282"/>
                <a:gd name="connsiteY16" fmla="*/ 2041482 h 3277204"/>
                <a:gd name="connsiteX17" fmla="*/ 2348992 w 2473282"/>
                <a:gd name="connsiteY17" fmla="*/ 1998133 h 3277204"/>
                <a:gd name="connsiteX18" fmla="*/ 2173224 w 2473282"/>
                <a:gd name="connsiteY18" fmla="*/ 2073317 h 3277204"/>
                <a:gd name="connsiteX19" fmla="*/ 1947333 w 2473282"/>
                <a:gd name="connsiteY19" fmla="*/ 2098378 h 3277204"/>
                <a:gd name="connsiteX20" fmla="*/ 1769533 w 2473282"/>
                <a:gd name="connsiteY20" fmla="*/ 2191512 h 3277204"/>
                <a:gd name="connsiteX21" fmla="*/ 1557866 w 2473282"/>
                <a:gd name="connsiteY21" fmla="*/ 2191512 h 3277204"/>
                <a:gd name="connsiteX22" fmla="*/ 1481666 w 2473282"/>
                <a:gd name="connsiteY22" fmla="*/ 2183045 h 3277204"/>
                <a:gd name="connsiteX23" fmla="*/ 1244600 w 2473282"/>
                <a:gd name="connsiteY23" fmla="*/ 2064512 h 3277204"/>
                <a:gd name="connsiteX24" fmla="*/ 1066800 w 2473282"/>
                <a:gd name="connsiteY24" fmla="*/ 1945978 h 3277204"/>
                <a:gd name="connsiteX25" fmla="*/ 1024466 w 2473282"/>
                <a:gd name="connsiteY25" fmla="*/ 1810512 h 3277204"/>
                <a:gd name="connsiteX26" fmla="*/ 1024466 w 2473282"/>
                <a:gd name="connsiteY26" fmla="*/ 1683512 h 3277204"/>
                <a:gd name="connsiteX27" fmla="*/ 1058333 w 2473282"/>
                <a:gd name="connsiteY27" fmla="*/ 1624245 h 3277204"/>
                <a:gd name="connsiteX28" fmla="*/ 1190420 w 2473282"/>
                <a:gd name="connsiteY28" fmla="*/ 1477372 h 3277204"/>
                <a:gd name="connsiteX29" fmla="*/ 1236133 w 2473282"/>
                <a:gd name="connsiteY29" fmla="*/ 1294045 h 3277204"/>
                <a:gd name="connsiteX30" fmla="*/ 1270000 w 2473282"/>
                <a:gd name="connsiteY30" fmla="*/ 1192445 h 3277204"/>
                <a:gd name="connsiteX31" fmla="*/ 1363133 w 2473282"/>
                <a:gd name="connsiteY31" fmla="*/ 1107778 h 3277204"/>
                <a:gd name="connsiteX32" fmla="*/ 1515533 w 2473282"/>
                <a:gd name="connsiteY32" fmla="*/ 1167045 h 3277204"/>
                <a:gd name="connsiteX33" fmla="*/ 1653116 w 2473282"/>
                <a:gd name="connsiteY33" fmla="*/ 870712 h 3277204"/>
                <a:gd name="connsiteX34" fmla="*/ 2110316 w 2473282"/>
                <a:gd name="connsiteY34" fmla="*/ 824145 h 3277204"/>
                <a:gd name="connsiteX35" fmla="*/ 2235028 w 2473282"/>
                <a:gd name="connsiteY35" fmla="*/ 392025 h 3277204"/>
                <a:gd name="connsiteX36" fmla="*/ 2224701 w 2473282"/>
                <a:gd name="connsiteY36" fmla="*/ 0 h 3277204"/>
                <a:gd name="connsiteX37" fmla="*/ 2032000 w 2473282"/>
                <a:gd name="connsiteY37" fmla="*/ 151045 h 3277204"/>
                <a:gd name="connsiteX38" fmla="*/ 1758865 w 2473282"/>
                <a:gd name="connsiteY38" fmla="*/ 344085 h 3277204"/>
                <a:gd name="connsiteX39" fmla="*/ 1613831 w 2473282"/>
                <a:gd name="connsiteY39" fmla="*/ 383286 h 3277204"/>
                <a:gd name="connsiteX40" fmla="*/ 1465072 w 2473282"/>
                <a:gd name="connsiteY40" fmla="*/ 335618 h 3277204"/>
                <a:gd name="connsiteX41" fmla="*/ 1449916 w 2473282"/>
                <a:gd name="connsiteY41" fmla="*/ 580728 h 3277204"/>
                <a:gd name="connsiteX42" fmla="*/ 1293113 w 2473282"/>
                <a:gd name="connsiteY42" fmla="*/ 592243 h 3277204"/>
                <a:gd name="connsiteX43" fmla="*/ 1210733 w 2473282"/>
                <a:gd name="connsiteY43" fmla="*/ 608245 h 3277204"/>
                <a:gd name="connsiteX44" fmla="*/ 1134533 w 2473282"/>
                <a:gd name="connsiteY44" fmla="*/ 659045 h 3277204"/>
                <a:gd name="connsiteX45" fmla="*/ 1041738 w 2473282"/>
                <a:gd name="connsiteY45" fmla="*/ 829986 h 3277204"/>
                <a:gd name="connsiteX46" fmla="*/ 917989 w 2473282"/>
                <a:gd name="connsiteY46" fmla="*/ 889865 h 3277204"/>
                <a:gd name="connsiteX47" fmla="*/ 1027216 w 2473282"/>
                <a:gd name="connsiteY47" fmla="*/ 1202671 h 3277204"/>
                <a:gd name="connsiteX48" fmla="*/ 1048300 w 2473282"/>
                <a:gd name="connsiteY48" fmla="*/ 1525803 h 3277204"/>
                <a:gd name="connsiteX49" fmla="*/ 946149 w 2473282"/>
                <a:gd name="connsiteY49" fmla="*/ 1634828 h 3277204"/>
                <a:gd name="connsiteX50" fmla="*/ 865716 w 2473282"/>
                <a:gd name="connsiteY50" fmla="*/ 1711028 h 3277204"/>
                <a:gd name="connsiteX51" fmla="*/ 776816 w 2473282"/>
                <a:gd name="connsiteY51" fmla="*/ 1771353 h 3277204"/>
                <a:gd name="connsiteX52" fmla="*/ 655616 w 2473282"/>
                <a:gd name="connsiteY52" fmla="*/ 1809877 h 3277204"/>
                <a:gd name="connsiteX53" fmla="*/ 483026 w 2473282"/>
                <a:gd name="connsiteY53" fmla="*/ 1875537 h 3277204"/>
                <a:gd name="connsiteX54" fmla="*/ 544883 w 2473282"/>
                <a:gd name="connsiteY54" fmla="*/ 2064542 h 3277204"/>
                <a:gd name="connsiteX55" fmla="*/ 698669 w 2473282"/>
                <a:gd name="connsiteY55" fmla="*/ 2064173 h 3277204"/>
                <a:gd name="connsiteX56" fmla="*/ 983149 w 2473282"/>
                <a:gd name="connsiteY56" fmla="*/ 2063834 h 3277204"/>
                <a:gd name="connsiteX57" fmla="*/ 1193800 w 2473282"/>
                <a:gd name="connsiteY57" fmla="*/ 2191512 h 3277204"/>
                <a:gd name="connsiteX58" fmla="*/ 1244600 w 2473282"/>
                <a:gd name="connsiteY58" fmla="*/ 2174578 h 3277204"/>
                <a:gd name="connsiteX59" fmla="*/ 1319864 w 2473282"/>
                <a:gd name="connsiteY59" fmla="*/ 2291945 h 3277204"/>
                <a:gd name="connsiteX60" fmla="*/ 1276435 w 2473282"/>
                <a:gd name="connsiteY60" fmla="*/ 2421805 h 3277204"/>
                <a:gd name="connsiteX61" fmla="*/ 1134533 w 2473282"/>
                <a:gd name="connsiteY61" fmla="*/ 2445512 h 3277204"/>
                <a:gd name="connsiteX62" fmla="*/ 846666 w 2473282"/>
                <a:gd name="connsiteY62" fmla="*/ 2572512 h 3277204"/>
                <a:gd name="connsiteX63" fmla="*/ 787400 w 2473282"/>
                <a:gd name="connsiteY63" fmla="*/ 2580978 h 3277204"/>
                <a:gd name="connsiteX64" fmla="*/ 499533 w 2473282"/>
                <a:gd name="connsiteY64" fmla="*/ 2631778 h 3277204"/>
                <a:gd name="connsiteX65" fmla="*/ 397933 w 2473282"/>
                <a:gd name="connsiteY65" fmla="*/ 2648712 h 3277204"/>
                <a:gd name="connsiteX66" fmla="*/ 311234 w 2473282"/>
                <a:gd name="connsiteY66" fmla="*/ 2745570 h 3277204"/>
                <a:gd name="connsiteX67" fmla="*/ 137240 w 2473282"/>
                <a:gd name="connsiteY67" fmla="*/ 2962505 h 3277204"/>
                <a:gd name="connsiteX68" fmla="*/ 84666 w 2473282"/>
                <a:gd name="connsiteY68" fmla="*/ 3131312 h 3277204"/>
                <a:gd name="connsiteX69" fmla="*/ 0 w 2473282"/>
                <a:gd name="connsiteY69" fmla="*/ 3215978 h 3277204"/>
                <a:gd name="connsiteX0" fmla="*/ 0 w 2473282"/>
                <a:gd name="connsiteY0" fmla="*/ 3215978 h 3277204"/>
                <a:gd name="connsiteX1" fmla="*/ 55541 w 2473282"/>
                <a:gd name="connsiteY1" fmla="*/ 3261360 h 3277204"/>
                <a:gd name="connsiteX2" fmla="*/ 278384 w 2473282"/>
                <a:gd name="connsiteY2" fmla="*/ 3176693 h 3277204"/>
                <a:gd name="connsiteX3" fmla="*/ 422317 w 2473282"/>
                <a:gd name="connsiteY3" fmla="*/ 3124200 h 3277204"/>
                <a:gd name="connsiteX4" fmla="*/ 687916 w 2473282"/>
                <a:gd name="connsiteY4" fmla="*/ 3027595 h 3277204"/>
                <a:gd name="connsiteX5" fmla="*/ 889931 w 2473282"/>
                <a:gd name="connsiteY5" fmla="*/ 2931414 h 3277204"/>
                <a:gd name="connsiteX6" fmla="*/ 1068324 w 2473282"/>
                <a:gd name="connsiteY6" fmla="*/ 2871216 h 3277204"/>
                <a:gd name="connsiteX7" fmla="*/ 1259755 w 2473282"/>
                <a:gd name="connsiteY7" fmla="*/ 2815928 h 3277204"/>
                <a:gd name="connsiteX8" fmla="*/ 1425448 w 2473282"/>
                <a:gd name="connsiteY8" fmla="*/ 2930144 h 3277204"/>
                <a:gd name="connsiteX9" fmla="*/ 1622213 w 2473282"/>
                <a:gd name="connsiteY9" fmla="*/ 2794677 h 3277204"/>
                <a:gd name="connsiteX10" fmla="*/ 1845056 w 2473282"/>
                <a:gd name="connsiteY10" fmla="*/ 2665984 h 3277204"/>
                <a:gd name="connsiteX11" fmla="*/ 2066416 w 2473282"/>
                <a:gd name="connsiteY11" fmla="*/ 2556458 h 3277204"/>
                <a:gd name="connsiteX12" fmla="*/ 2110509 w 2473282"/>
                <a:gd name="connsiteY12" fmla="*/ 2459146 h 3277204"/>
                <a:gd name="connsiteX13" fmla="*/ 2173498 w 2473282"/>
                <a:gd name="connsiteY13" fmla="*/ 2326386 h 3277204"/>
                <a:gd name="connsiteX14" fmla="*/ 2345097 w 2473282"/>
                <a:gd name="connsiteY14" fmla="*/ 2227410 h 3277204"/>
                <a:gd name="connsiteX15" fmla="*/ 2473282 w 2473282"/>
                <a:gd name="connsiteY15" fmla="*/ 2041482 h 3277204"/>
                <a:gd name="connsiteX16" fmla="*/ 2348992 w 2473282"/>
                <a:gd name="connsiteY16" fmla="*/ 1998133 h 3277204"/>
                <a:gd name="connsiteX17" fmla="*/ 2173224 w 2473282"/>
                <a:gd name="connsiteY17" fmla="*/ 2073317 h 3277204"/>
                <a:gd name="connsiteX18" fmla="*/ 1947333 w 2473282"/>
                <a:gd name="connsiteY18" fmla="*/ 2098378 h 3277204"/>
                <a:gd name="connsiteX19" fmla="*/ 1769533 w 2473282"/>
                <a:gd name="connsiteY19" fmla="*/ 2191512 h 3277204"/>
                <a:gd name="connsiteX20" fmla="*/ 1557866 w 2473282"/>
                <a:gd name="connsiteY20" fmla="*/ 2191512 h 3277204"/>
                <a:gd name="connsiteX21" fmla="*/ 1481666 w 2473282"/>
                <a:gd name="connsiteY21" fmla="*/ 2183045 h 3277204"/>
                <a:gd name="connsiteX22" fmla="*/ 1244600 w 2473282"/>
                <a:gd name="connsiteY22" fmla="*/ 2064512 h 3277204"/>
                <a:gd name="connsiteX23" fmla="*/ 1066800 w 2473282"/>
                <a:gd name="connsiteY23" fmla="*/ 1945978 h 3277204"/>
                <a:gd name="connsiteX24" fmla="*/ 1024466 w 2473282"/>
                <a:gd name="connsiteY24" fmla="*/ 1810512 h 3277204"/>
                <a:gd name="connsiteX25" fmla="*/ 1024466 w 2473282"/>
                <a:gd name="connsiteY25" fmla="*/ 1683512 h 3277204"/>
                <a:gd name="connsiteX26" fmla="*/ 1058333 w 2473282"/>
                <a:gd name="connsiteY26" fmla="*/ 1624245 h 3277204"/>
                <a:gd name="connsiteX27" fmla="*/ 1190420 w 2473282"/>
                <a:gd name="connsiteY27" fmla="*/ 1477372 h 3277204"/>
                <a:gd name="connsiteX28" fmla="*/ 1236133 w 2473282"/>
                <a:gd name="connsiteY28" fmla="*/ 1294045 h 3277204"/>
                <a:gd name="connsiteX29" fmla="*/ 1270000 w 2473282"/>
                <a:gd name="connsiteY29" fmla="*/ 1192445 h 3277204"/>
                <a:gd name="connsiteX30" fmla="*/ 1363133 w 2473282"/>
                <a:gd name="connsiteY30" fmla="*/ 1107778 h 3277204"/>
                <a:gd name="connsiteX31" fmla="*/ 1515533 w 2473282"/>
                <a:gd name="connsiteY31" fmla="*/ 1167045 h 3277204"/>
                <a:gd name="connsiteX32" fmla="*/ 1653116 w 2473282"/>
                <a:gd name="connsiteY32" fmla="*/ 870712 h 3277204"/>
                <a:gd name="connsiteX33" fmla="*/ 2110316 w 2473282"/>
                <a:gd name="connsiteY33" fmla="*/ 824145 h 3277204"/>
                <a:gd name="connsiteX34" fmla="*/ 2235028 w 2473282"/>
                <a:gd name="connsiteY34" fmla="*/ 392025 h 3277204"/>
                <a:gd name="connsiteX35" fmla="*/ 2224701 w 2473282"/>
                <a:gd name="connsiteY35" fmla="*/ 0 h 3277204"/>
                <a:gd name="connsiteX36" fmla="*/ 2032000 w 2473282"/>
                <a:gd name="connsiteY36" fmla="*/ 151045 h 3277204"/>
                <a:gd name="connsiteX37" fmla="*/ 1758865 w 2473282"/>
                <a:gd name="connsiteY37" fmla="*/ 344085 h 3277204"/>
                <a:gd name="connsiteX38" fmla="*/ 1613831 w 2473282"/>
                <a:gd name="connsiteY38" fmla="*/ 383286 h 3277204"/>
                <a:gd name="connsiteX39" fmla="*/ 1465072 w 2473282"/>
                <a:gd name="connsiteY39" fmla="*/ 335618 h 3277204"/>
                <a:gd name="connsiteX40" fmla="*/ 1449916 w 2473282"/>
                <a:gd name="connsiteY40" fmla="*/ 580728 h 3277204"/>
                <a:gd name="connsiteX41" fmla="*/ 1293113 w 2473282"/>
                <a:gd name="connsiteY41" fmla="*/ 592243 h 3277204"/>
                <a:gd name="connsiteX42" fmla="*/ 1210733 w 2473282"/>
                <a:gd name="connsiteY42" fmla="*/ 608245 h 3277204"/>
                <a:gd name="connsiteX43" fmla="*/ 1134533 w 2473282"/>
                <a:gd name="connsiteY43" fmla="*/ 659045 h 3277204"/>
                <a:gd name="connsiteX44" fmla="*/ 1041738 w 2473282"/>
                <a:gd name="connsiteY44" fmla="*/ 829986 h 3277204"/>
                <a:gd name="connsiteX45" fmla="*/ 917989 w 2473282"/>
                <a:gd name="connsiteY45" fmla="*/ 889865 h 3277204"/>
                <a:gd name="connsiteX46" fmla="*/ 1027216 w 2473282"/>
                <a:gd name="connsiteY46" fmla="*/ 1202671 h 3277204"/>
                <a:gd name="connsiteX47" fmla="*/ 1048300 w 2473282"/>
                <a:gd name="connsiteY47" fmla="*/ 1525803 h 3277204"/>
                <a:gd name="connsiteX48" fmla="*/ 946149 w 2473282"/>
                <a:gd name="connsiteY48" fmla="*/ 1634828 h 3277204"/>
                <a:gd name="connsiteX49" fmla="*/ 865716 w 2473282"/>
                <a:gd name="connsiteY49" fmla="*/ 1711028 h 3277204"/>
                <a:gd name="connsiteX50" fmla="*/ 776816 w 2473282"/>
                <a:gd name="connsiteY50" fmla="*/ 1771353 h 3277204"/>
                <a:gd name="connsiteX51" fmla="*/ 655616 w 2473282"/>
                <a:gd name="connsiteY51" fmla="*/ 1809877 h 3277204"/>
                <a:gd name="connsiteX52" fmla="*/ 483026 w 2473282"/>
                <a:gd name="connsiteY52" fmla="*/ 1875537 h 3277204"/>
                <a:gd name="connsiteX53" fmla="*/ 544883 w 2473282"/>
                <a:gd name="connsiteY53" fmla="*/ 2064542 h 3277204"/>
                <a:gd name="connsiteX54" fmla="*/ 698669 w 2473282"/>
                <a:gd name="connsiteY54" fmla="*/ 2064173 h 3277204"/>
                <a:gd name="connsiteX55" fmla="*/ 983149 w 2473282"/>
                <a:gd name="connsiteY55" fmla="*/ 2063834 h 3277204"/>
                <a:gd name="connsiteX56" fmla="*/ 1193800 w 2473282"/>
                <a:gd name="connsiteY56" fmla="*/ 2191512 h 3277204"/>
                <a:gd name="connsiteX57" fmla="*/ 1244600 w 2473282"/>
                <a:gd name="connsiteY57" fmla="*/ 2174578 h 3277204"/>
                <a:gd name="connsiteX58" fmla="*/ 1319864 w 2473282"/>
                <a:gd name="connsiteY58" fmla="*/ 2291945 h 3277204"/>
                <a:gd name="connsiteX59" fmla="*/ 1276435 w 2473282"/>
                <a:gd name="connsiteY59" fmla="*/ 2421805 h 3277204"/>
                <a:gd name="connsiteX60" fmla="*/ 1134533 w 2473282"/>
                <a:gd name="connsiteY60" fmla="*/ 2445512 h 3277204"/>
                <a:gd name="connsiteX61" fmla="*/ 846666 w 2473282"/>
                <a:gd name="connsiteY61" fmla="*/ 2572512 h 3277204"/>
                <a:gd name="connsiteX62" fmla="*/ 787400 w 2473282"/>
                <a:gd name="connsiteY62" fmla="*/ 2580978 h 3277204"/>
                <a:gd name="connsiteX63" fmla="*/ 499533 w 2473282"/>
                <a:gd name="connsiteY63" fmla="*/ 2631778 h 3277204"/>
                <a:gd name="connsiteX64" fmla="*/ 397933 w 2473282"/>
                <a:gd name="connsiteY64" fmla="*/ 2648712 h 3277204"/>
                <a:gd name="connsiteX65" fmla="*/ 311234 w 2473282"/>
                <a:gd name="connsiteY65" fmla="*/ 2745570 h 3277204"/>
                <a:gd name="connsiteX66" fmla="*/ 137240 w 2473282"/>
                <a:gd name="connsiteY66" fmla="*/ 2962505 h 3277204"/>
                <a:gd name="connsiteX67" fmla="*/ 84666 w 2473282"/>
                <a:gd name="connsiteY67" fmla="*/ 3131312 h 3277204"/>
                <a:gd name="connsiteX68" fmla="*/ 0 w 2473282"/>
                <a:gd name="connsiteY68" fmla="*/ 3215978 h 3277204"/>
                <a:gd name="connsiteX0" fmla="*/ 0 w 2473282"/>
                <a:gd name="connsiteY0" fmla="*/ 3215978 h 3277204"/>
                <a:gd name="connsiteX1" fmla="*/ 55541 w 2473282"/>
                <a:gd name="connsiteY1" fmla="*/ 3261360 h 3277204"/>
                <a:gd name="connsiteX2" fmla="*/ 278384 w 2473282"/>
                <a:gd name="connsiteY2" fmla="*/ 3176693 h 3277204"/>
                <a:gd name="connsiteX3" fmla="*/ 422317 w 2473282"/>
                <a:gd name="connsiteY3" fmla="*/ 3124200 h 3277204"/>
                <a:gd name="connsiteX4" fmla="*/ 687916 w 2473282"/>
                <a:gd name="connsiteY4" fmla="*/ 3027595 h 3277204"/>
                <a:gd name="connsiteX5" fmla="*/ 889931 w 2473282"/>
                <a:gd name="connsiteY5" fmla="*/ 2931414 h 3277204"/>
                <a:gd name="connsiteX6" fmla="*/ 1068324 w 2473282"/>
                <a:gd name="connsiteY6" fmla="*/ 2871216 h 3277204"/>
                <a:gd name="connsiteX7" fmla="*/ 1259755 w 2473282"/>
                <a:gd name="connsiteY7" fmla="*/ 2815928 h 3277204"/>
                <a:gd name="connsiteX8" fmla="*/ 1425448 w 2473282"/>
                <a:gd name="connsiteY8" fmla="*/ 2930144 h 3277204"/>
                <a:gd name="connsiteX9" fmla="*/ 1622213 w 2473282"/>
                <a:gd name="connsiteY9" fmla="*/ 2794677 h 3277204"/>
                <a:gd name="connsiteX10" fmla="*/ 1845056 w 2473282"/>
                <a:gd name="connsiteY10" fmla="*/ 2665984 h 3277204"/>
                <a:gd name="connsiteX11" fmla="*/ 2066416 w 2473282"/>
                <a:gd name="connsiteY11" fmla="*/ 2556458 h 3277204"/>
                <a:gd name="connsiteX12" fmla="*/ 2173498 w 2473282"/>
                <a:gd name="connsiteY12" fmla="*/ 2326386 h 3277204"/>
                <a:gd name="connsiteX13" fmla="*/ 2345097 w 2473282"/>
                <a:gd name="connsiteY13" fmla="*/ 2227410 h 3277204"/>
                <a:gd name="connsiteX14" fmla="*/ 2473282 w 2473282"/>
                <a:gd name="connsiteY14" fmla="*/ 2041482 h 3277204"/>
                <a:gd name="connsiteX15" fmla="*/ 2348992 w 2473282"/>
                <a:gd name="connsiteY15" fmla="*/ 1998133 h 3277204"/>
                <a:gd name="connsiteX16" fmla="*/ 2173224 w 2473282"/>
                <a:gd name="connsiteY16" fmla="*/ 2073317 h 3277204"/>
                <a:gd name="connsiteX17" fmla="*/ 1947333 w 2473282"/>
                <a:gd name="connsiteY17" fmla="*/ 2098378 h 3277204"/>
                <a:gd name="connsiteX18" fmla="*/ 1769533 w 2473282"/>
                <a:gd name="connsiteY18" fmla="*/ 2191512 h 3277204"/>
                <a:gd name="connsiteX19" fmla="*/ 1557866 w 2473282"/>
                <a:gd name="connsiteY19" fmla="*/ 2191512 h 3277204"/>
                <a:gd name="connsiteX20" fmla="*/ 1481666 w 2473282"/>
                <a:gd name="connsiteY20" fmla="*/ 2183045 h 3277204"/>
                <a:gd name="connsiteX21" fmla="*/ 1244600 w 2473282"/>
                <a:gd name="connsiteY21" fmla="*/ 2064512 h 3277204"/>
                <a:gd name="connsiteX22" fmla="*/ 1066800 w 2473282"/>
                <a:gd name="connsiteY22" fmla="*/ 1945978 h 3277204"/>
                <a:gd name="connsiteX23" fmla="*/ 1024466 w 2473282"/>
                <a:gd name="connsiteY23" fmla="*/ 1810512 h 3277204"/>
                <a:gd name="connsiteX24" fmla="*/ 1024466 w 2473282"/>
                <a:gd name="connsiteY24" fmla="*/ 1683512 h 3277204"/>
                <a:gd name="connsiteX25" fmla="*/ 1058333 w 2473282"/>
                <a:gd name="connsiteY25" fmla="*/ 1624245 h 3277204"/>
                <a:gd name="connsiteX26" fmla="*/ 1190420 w 2473282"/>
                <a:gd name="connsiteY26" fmla="*/ 1477372 h 3277204"/>
                <a:gd name="connsiteX27" fmla="*/ 1236133 w 2473282"/>
                <a:gd name="connsiteY27" fmla="*/ 1294045 h 3277204"/>
                <a:gd name="connsiteX28" fmla="*/ 1270000 w 2473282"/>
                <a:gd name="connsiteY28" fmla="*/ 1192445 h 3277204"/>
                <a:gd name="connsiteX29" fmla="*/ 1363133 w 2473282"/>
                <a:gd name="connsiteY29" fmla="*/ 1107778 h 3277204"/>
                <a:gd name="connsiteX30" fmla="*/ 1515533 w 2473282"/>
                <a:gd name="connsiteY30" fmla="*/ 1167045 h 3277204"/>
                <a:gd name="connsiteX31" fmla="*/ 1653116 w 2473282"/>
                <a:gd name="connsiteY31" fmla="*/ 870712 h 3277204"/>
                <a:gd name="connsiteX32" fmla="*/ 2110316 w 2473282"/>
                <a:gd name="connsiteY32" fmla="*/ 824145 h 3277204"/>
                <a:gd name="connsiteX33" fmla="*/ 2235028 w 2473282"/>
                <a:gd name="connsiteY33" fmla="*/ 392025 h 3277204"/>
                <a:gd name="connsiteX34" fmla="*/ 2224701 w 2473282"/>
                <a:gd name="connsiteY34" fmla="*/ 0 h 3277204"/>
                <a:gd name="connsiteX35" fmla="*/ 2032000 w 2473282"/>
                <a:gd name="connsiteY35" fmla="*/ 151045 h 3277204"/>
                <a:gd name="connsiteX36" fmla="*/ 1758865 w 2473282"/>
                <a:gd name="connsiteY36" fmla="*/ 344085 h 3277204"/>
                <a:gd name="connsiteX37" fmla="*/ 1613831 w 2473282"/>
                <a:gd name="connsiteY37" fmla="*/ 383286 h 3277204"/>
                <a:gd name="connsiteX38" fmla="*/ 1465072 w 2473282"/>
                <a:gd name="connsiteY38" fmla="*/ 335618 h 3277204"/>
                <a:gd name="connsiteX39" fmla="*/ 1449916 w 2473282"/>
                <a:gd name="connsiteY39" fmla="*/ 580728 h 3277204"/>
                <a:gd name="connsiteX40" fmla="*/ 1293113 w 2473282"/>
                <a:gd name="connsiteY40" fmla="*/ 592243 h 3277204"/>
                <a:gd name="connsiteX41" fmla="*/ 1210733 w 2473282"/>
                <a:gd name="connsiteY41" fmla="*/ 608245 h 3277204"/>
                <a:gd name="connsiteX42" fmla="*/ 1134533 w 2473282"/>
                <a:gd name="connsiteY42" fmla="*/ 659045 h 3277204"/>
                <a:gd name="connsiteX43" fmla="*/ 1041738 w 2473282"/>
                <a:gd name="connsiteY43" fmla="*/ 829986 h 3277204"/>
                <a:gd name="connsiteX44" fmla="*/ 917989 w 2473282"/>
                <a:gd name="connsiteY44" fmla="*/ 889865 h 3277204"/>
                <a:gd name="connsiteX45" fmla="*/ 1027216 w 2473282"/>
                <a:gd name="connsiteY45" fmla="*/ 1202671 h 3277204"/>
                <a:gd name="connsiteX46" fmla="*/ 1048300 w 2473282"/>
                <a:gd name="connsiteY46" fmla="*/ 1525803 h 3277204"/>
                <a:gd name="connsiteX47" fmla="*/ 946149 w 2473282"/>
                <a:gd name="connsiteY47" fmla="*/ 1634828 h 3277204"/>
                <a:gd name="connsiteX48" fmla="*/ 865716 w 2473282"/>
                <a:gd name="connsiteY48" fmla="*/ 1711028 h 3277204"/>
                <a:gd name="connsiteX49" fmla="*/ 776816 w 2473282"/>
                <a:gd name="connsiteY49" fmla="*/ 1771353 h 3277204"/>
                <a:gd name="connsiteX50" fmla="*/ 655616 w 2473282"/>
                <a:gd name="connsiteY50" fmla="*/ 1809877 h 3277204"/>
                <a:gd name="connsiteX51" fmla="*/ 483026 w 2473282"/>
                <a:gd name="connsiteY51" fmla="*/ 1875537 h 3277204"/>
                <a:gd name="connsiteX52" fmla="*/ 544883 w 2473282"/>
                <a:gd name="connsiteY52" fmla="*/ 2064542 h 3277204"/>
                <a:gd name="connsiteX53" fmla="*/ 698669 w 2473282"/>
                <a:gd name="connsiteY53" fmla="*/ 2064173 h 3277204"/>
                <a:gd name="connsiteX54" fmla="*/ 983149 w 2473282"/>
                <a:gd name="connsiteY54" fmla="*/ 2063834 h 3277204"/>
                <a:gd name="connsiteX55" fmla="*/ 1193800 w 2473282"/>
                <a:gd name="connsiteY55" fmla="*/ 2191512 h 3277204"/>
                <a:gd name="connsiteX56" fmla="*/ 1244600 w 2473282"/>
                <a:gd name="connsiteY56" fmla="*/ 2174578 h 3277204"/>
                <a:gd name="connsiteX57" fmla="*/ 1319864 w 2473282"/>
                <a:gd name="connsiteY57" fmla="*/ 2291945 h 3277204"/>
                <a:gd name="connsiteX58" fmla="*/ 1276435 w 2473282"/>
                <a:gd name="connsiteY58" fmla="*/ 2421805 h 3277204"/>
                <a:gd name="connsiteX59" fmla="*/ 1134533 w 2473282"/>
                <a:gd name="connsiteY59" fmla="*/ 2445512 h 3277204"/>
                <a:gd name="connsiteX60" fmla="*/ 846666 w 2473282"/>
                <a:gd name="connsiteY60" fmla="*/ 2572512 h 3277204"/>
                <a:gd name="connsiteX61" fmla="*/ 787400 w 2473282"/>
                <a:gd name="connsiteY61" fmla="*/ 2580978 h 3277204"/>
                <a:gd name="connsiteX62" fmla="*/ 499533 w 2473282"/>
                <a:gd name="connsiteY62" fmla="*/ 2631778 h 3277204"/>
                <a:gd name="connsiteX63" fmla="*/ 397933 w 2473282"/>
                <a:gd name="connsiteY63" fmla="*/ 2648712 h 3277204"/>
                <a:gd name="connsiteX64" fmla="*/ 311234 w 2473282"/>
                <a:gd name="connsiteY64" fmla="*/ 2745570 h 3277204"/>
                <a:gd name="connsiteX65" fmla="*/ 137240 w 2473282"/>
                <a:gd name="connsiteY65" fmla="*/ 2962505 h 3277204"/>
                <a:gd name="connsiteX66" fmla="*/ 84666 w 2473282"/>
                <a:gd name="connsiteY66" fmla="*/ 3131312 h 3277204"/>
                <a:gd name="connsiteX67" fmla="*/ 0 w 2473282"/>
                <a:gd name="connsiteY67" fmla="*/ 3215978 h 3277204"/>
                <a:gd name="connsiteX0" fmla="*/ 0 w 2473282"/>
                <a:gd name="connsiteY0" fmla="*/ 3215978 h 3277204"/>
                <a:gd name="connsiteX1" fmla="*/ 55541 w 2473282"/>
                <a:gd name="connsiteY1" fmla="*/ 3261360 h 3277204"/>
                <a:gd name="connsiteX2" fmla="*/ 278384 w 2473282"/>
                <a:gd name="connsiteY2" fmla="*/ 3176693 h 3277204"/>
                <a:gd name="connsiteX3" fmla="*/ 422317 w 2473282"/>
                <a:gd name="connsiteY3" fmla="*/ 3124200 h 3277204"/>
                <a:gd name="connsiteX4" fmla="*/ 687916 w 2473282"/>
                <a:gd name="connsiteY4" fmla="*/ 3027595 h 3277204"/>
                <a:gd name="connsiteX5" fmla="*/ 889931 w 2473282"/>
                <a:gd name="connsiteY5" fmla="*/ 2931414 h 3277204"/>
                <a:gd name="connsiteX6" fmla="*/ 1068324 w 2473282"/>
                <a:gd name="connsiteY6" fmla="*/ 2871216 h 3277204"/>
                <a:gd name="connsiteX7" fmla="*/ 1259755 w 2473282"/>
                <a:gd name="connsiteY7" fmla="*/ 2815928 h 3277204"/>
                <a:gd name="connsiteX8" fmla="*/ 1425448 w 2473282"/>
                <a:gd name="connsiteY8" fmla="*/ 2930144 h 3277204"/>
                <a:gd name="connsiteX9" fmla="*/ 1622213 w 2473282"/>
                <a:gd name="connsiteY9" fmla="*/ 2794677 h 3277204"/>
                <a:gd name="connsiteX10" fmla="*/ 1845056 w 2473282"/>
                <a:gd name="connsiteY10" fmla="*/ 2665984 h 3277204"/>
                <a:gd name="connsiteX11" fmla="*/ 2173498 w 2473282"/>
                <a:gd name="connsiteY11" fmla="*/ 2326386 h 3277204"/>
                <a:gd name="connsiteX12" fmla="*/ 2345097 w 2473282"/>
                <a:gd name="connsiteY12" fmla="*/ 2227410 h 3277204"/>
                <a:gd name="connsiteX13" fmla="*/ 2473282 w 2473282"/>
                <a:gd name="connsiteY13" fmla="*/ 2041482 h 3277204"/>
                <a:gd name="connsiteX14" fmla="*/ 2348992 w 2473282"/>
                <a:gd name="connsiteY14" fmla="*/ 1998133 h 3277204"/>
                <a:gd name="connsiteX15" fmla="*/ 2173224 w 2473282"/>
                <a:gd name="connsiteY15" fmla="*/ 2073317 h 3277204"/>
                <a:gd name="connsiteX16" fmla="*/ 1947333 w 2473282"/>
                <a:gd name="connsiteY16" fmla="*/ 2098378 h 3277204"/>
                <a:gd name="connsiteX17" fmla="*/ 1769533 w 2473282"/>
                <a:gd name="connsiteY17" fmla="*/ 2191512 h 3277204"/>
                <a:gd name="connsiteX18" fmla="*/ 1557866 w 2473282"/>
                <a:gd name="connsiteY18" fmla="*/ 2191512 h 3277204"/>
                <a:gd name="connsiteX19" fmla="*/ 1481666 w 2473282"/>
                <a:gd name="connsiteY19" fmla="*/ 2183045 h 3277204"/>
                <a:gd name="connsiteX20" fmla="*/ 1244600 w 2473282"/>
                <a:gd name="connsiteY20" fmla="*/ 2064512 h 3277204"/>
                <a:gd name="connsiteX21" fmla="*/ 1066800 w 2473282"/>
                <a:gd name="connsiteY21" fmla="*/ 1945978 h 3277204"/>
                <a:gd name="connsiteX22" fmla="*/ 1024466 w 2473282"/>
                <a:gd name="connsiteY22" fmla="*/ 1810512 h 3277204"/>
                <a:gd name="connsiteX23" fmla="*/ 1024466 w 2473282"/>
                <a:gd name="connsiteY23" fmla="*/ 1683512 h 3277204"/>
                <a:gd name="connsiteX24" fmla="*/ 1058333 w 2473282"/>
                <a:gd name="connsiteY24" fmla="*/ 1624245 h 3277204"/>
                <a:gd name="connsiteX25" fmla="*/ 1190420 w 2473282"/>
                <a:gd name="connsiteY25" fmla="*/ 1477372 h 3277204"/>
                <a:gd name="connsiteX26" fmla="*/ 1236133 w 2473282"/>
                <a:gd name="connsiteY26" fmla="*/ 1294045 h 3277204"/>
                <a:gd name="connsiteX27" fmla="*/ 1270000 w 2473282"/>
                <a:gd name="connsiteY27" fmla="*/ 1192445 h 3277204"/>
                <a:gd name="connsiteX28" fmla="*/ 1363133 w 2473282"/>
                <a:gd name="connsiteY28" fmla="*/ 1107778 h 3277204"/>
                <a:gd name="connsiteX29" fmla="*/ 1515533 w 2473282"/>
                <a:gd name="connsiteY29" fmla="*/ 1167045 h 3277204"/>
                <a:gd name="connsiteX30" fmla="*/ 1653116 w 2473282"/>
                <a:gd name="connsiteY30" fmla="*/ 870712 h 3277204"/>
                <a:gd name="connsiteX31" fmla="*/ 2110316 w 2473282"/>
                <a:gd name="connsiteY31" fmla="*/ 824145 h 3277204"/>
                <a:gd name="connsiteX32" fmla="*/ 2235028 w 2473282"/>
                <a:gd name="connsiteY32" fmla="*/ 392025 h 3277204"/>
                <a:gd name="connsiteX33" fmla="*/ 2224701 w 2473282"/>
                <a:gd name="connsiteY33" fmla="*/ 0 h 3277204"/>
                <a:gd name="connsiteX34" fmla="*/ 2032000 w 2473282"/>
                <a:gd name="connsiteY34" fmla="*/ 151045 h 3277204"/>
                <a:gd name="connsiteX35" fmla="*/ 1758865 w 2473282"/>
                <a:gd name="connsiteY35" fmla="*/ 344085 h 3277204"/>
                <a:gd name="connsiteX36" fmla="*/ 1613831 w 2473282"/>
                <a:gd name="connsiteY36" fmla="*/ 383286 h 3277204"/>
                <a:gd name="connsiteX37" fmla="*/ 1465072 w 2473282"/>
                <a:gd name="connsiteY37" fmla="*/ 335618 h 3277204"/>
                <a:gd name="connsiteX38" fmla="*/ 1449916 w 2473282"/>
                <a:gd name="connsiteY38" fmla="*/ 580728 h 3277204"/>
                <a:gd name="connsiteX39" fmla="*/ 1293113 w 2473282"/>
                <a:gd name="connsiteY39" fmla="*/ 592243 h 3277204"/>
                <a:gd name="connsiteX40" fmla="*/ 1210733 w 2473282"/>
                <a:gd name="connsiteY40" fmla="*/ 608245 h 3277204"/>
                <a:gd name="connsiteX41" fmla="*/ 1134533 w 2473282"/>
                <a:gd name="connsiteY41" fmla="*/ 659045 h 3277204"/>
                <a:gd name="connsiteX42" fmla="*/ 1041738 w 2473282"/>
                <a:gd name="connsiteY42" fmla="*/ 829986 h 3277204"/>
                <a:gd name="connsiteX43" fmla="*/ 917989 w 2473282"/>
                <a:gd name="connsiteY43" fmla="*/ 889865 h 3277204"/>
                <a:gd name="connsiteX44" fmla="*/ 1027216 w 2473282"/>
                <a:gd name="connsiteY44" fmla="*/ 1202671 h 3277204"/>
                <a:gd name="connsiteX45" fmla="*/ 1048300 w 2473282"/>
                <a:gd name="connsiteY45" fmla="*/ 1525803 h 3277204"/>
                <a:gd name="connsiteX46" fmla="*/ 946149 w 2473282"/>
                <a:gd name="connsiteY46" fmla="*/ 1634828 h 3277204"/>
                <a:gd name="connsiteX47" fmla="*/ 865716 w 2473282"/>
                <a:gd name="connsiteY47" fmla="*/ 1711028 h 3277204"/>
                <a:gd name="connsiteX48" fmla="*/ 776816 w 2473282"/>
                <a:gd name="connsiteY48" fmla="*/ 1771353 h 3277204"/>
                <a:gd name="connsiteX49" fmla="*/ 655616 w 2473282"/>
                <a:gd name="connsiteY49" fmla="*/ 1809877 h 3277204"/>
                <a:gd name="connsiteX50" fmla="*/ 483026 w 2473282"/>
                <a:gd name="connsiteY50" fmla="*/ 1875537 h 3277204"/>
                <a:gd name="connsiteX51" fmla="*/ 544883 w 2473282"/>
                <a:gd name="connsiteY51" fmla="*/ 2064542 h 3277204"/>
                <a:gd name="connsiteX52" fmla="*/ 698669 w 2473282"/>
                <a:gd name="connsiteY52" fmla="*/ 2064173 h 3277204"/>
                <a:gd name="connsiteX53" fmla="*/ 983149 w 2473282"/>
                <a:gd name="connsiteY53" fmla="*/ 2063834 h 3277204"/>
                <a:gd name="connsiteX54" fmla="*/ 1193800 w 2473282"/>
                <a:gd name="connsiteY54" fmla="*/ 2191512 h 3277204"/>
                <a:gd name="connsiteX55" fmla="*/ 1244600 w 2473282"/>
                <a:gd name="connsiteY55" fmla="*/ 2174578 h 3277204"/>
                <a:gd name="connsiteX56" fmla="*/ 1319864 w 2473282"/>
                <a:gd name="connsiteY56" fmla="*/ 2291945 h 3277204"/>
                <a:gd name="connsiteX57" fmla="*/ 1276435 w 2473282"/>
                <a:gd name="connsiteY57" fmla="*/ 2421805 h 3277204"/>
                <a:gd name="connsiteX58" fmla="*/ 1134533 w 2473282"/>
                <a:gd name="connsiteY58" fmla="*/ 2445512 h 3277204"/>
                <a:gd name="connsiteX59" fmla="*/ 846666 w 2473282"/>
                <a:gd name="connsiteY59" fmla="*/ 2572512 h 3277204"/>
                <a:gd name="connsiteX60" fmla="*/ 787400 w 2473282"/>
                <a:gd name="connsiteY60" fmla="*/ 2580978 h 3277204"/>
                <a:gd name="connsiteX61" fmla="*/ 499533 w 2473282"/>
                <a:gd name="connsiteY61" fmla="*/ 2631778 h 3277204"/>
                <a:gd name="connsiteX62" fmla="*/ 397933 w 2473282"/>
                <a:gd name="connsiteY62" fmla="*/ 2648712 h 3277204"/>
                <a:gd name="connsiteX63" fmla="*/ 311234 w 2473282"/>
                <a:gd name="connsiteY63" fmla="*/ 2745570 h 3277204"/>
                <a:gd name="connsiteX64" fmla="*/ 137240 w 2473282"/>
                <a:gd name="connsiteY64" fmla="*/ 2962505 h 3277204"/>
                <a:gd name="connsiteX65" fmla="*/ 84666 w 2473282"/>
                <a:gd name="connsiteY65" fmla="*/ 3131312 h 3277204"/>
                <a:gd name="connsiteX66" fmla="*/ 0 w 2473282"/>
                <a:gd name="connsiteY66" fmla="*/ 3215978 h 3277204"/>
                <a:gd name="connsiteX0" fmla="*/ 0 w 2473282"/>
                <a:gd name="connsiteY0" fmla="*/ 3215978 h 3277204"/>
                <a:gd name="connsiteX1" fmla="*/ 55541 w 2473282"/>
                <a:gd name="connsiteY1" fmla="*/ 3261360 h 3277204"/>
                <a:gd name="connsiteX2" fmla="*/ 278384 w 2473282"/>
                <a:gd name="connsiteY2" fmla="*/ 3176693 h 3277204"/>
                <a:gd name="connsiteX3" fmla="*/ 422317 w 2473282"/>
                <a:gd name="connsiteY3" fmla="*/ 3124200 h 3277204"/>
                <a:gd name="connsiteX4" fmla="*/ 687916 w 2473282"/>
                <a:gd name="connsiteY4" fmla="*/ 3027595 h 3277204"/>
                <a:gd name="connsiteX5" fmla="*/ 889931 w 2473282"/>
                <a:gd name="connsiteY5" fmla="*/ 2931414 h 3277204"/>
                <a:gd name="connsiteX6" fmla="*/ 1068324 w 2473282"/>
                <a:gd name="connsiteY6" fmla="*/ 2871216 h 3277204"/>
                <a:gd name="connsiteX7" fmla="*/ 1259755 w 2473282"/>
                <a:gd name="connsiteY7" fmla="*/ 2815928 h 3277204"/>
                <a:gd name="connsiteX8" fmla="*/ 1425448 w 2473282"/>
                <a:gd name="connsiteY8" fmla="*/ 2930144 h 3277204"/>
                <a:gd name="connsiteX9" fmla="*/ 1622213 w 2473282"/>
                <a:gd name="connsiteY9" fmla="*/ 2794677 h 3277204"/>
                <a:gd name="connsiteX10" fmla="*/ 1730756 w 2473282"/>
                <a:gd name="connsiteY10" fmla="*/ 2602484 h 3277204"/>
                <a:gd name="connsiteX11" fmla="*/ 2173498 w 2473282"/>
                <a:gd name="connsiteY11" fmla="*/ 2326386 h 3277204"/>
                <a:gd name="connsiteX12" fmla="*/ 2345097 w 2473282"/>
                <a:gd name="connsiteY12" fmla="*/ 2227410 h 3277204"/>
                <a:gd name="connsiteX13" fmla="*/ 2473282 w 2473282"/>
                <a:gd name="connsiteY13" fmla="*/ 2041482 h 3277204"/>
                <a:gd name="connsiteX14" fmla="*/ 2348992 w 2473282"/>
                <a:gd name="connsiteY14" fmla="*/ 1998133 h 3277204"/>
                <a:gd name="connsiteX15" fmla="*/ 2173224 w 2473282"/>
                <a:gd name="connsiteY15" fmla="*/ 2073317 h 3277204"/>
                <a:gd name="connsiteX16" fmla="*/ 1947333 w 2473282"/>
                <a:gd name="connsiteY16" fmla="*/ 2098378 h 3277204"/>
                <a:gd name="connsiteX17" fmla="*/ 1769533 w 2473282"/>
                <a:gd name="connsiteY17" fmla="*/ 2191512 h 3277204"/>
                <a:gd name="connsiteX18" fmla="*/ 1557866 w 2473282"/>
                <a:gd name="connsiteY18" fmla="*/ 2191512 h 3277204"/>
                <a:gd name="connsiteX19" fmla="*/ 1481666 w 2473282"/>
                <a:gd name="connsiteY19" fmla="*/ 2183045 h 3277204"/>
                <a:gd name="connsiteX20" fmla="*/ 1244600 w 2473282"/>
                <a:gd name="connsiteY20" fmla="*/ 2064512 h 3277204"/>
                <a:gd name="connsiteX21" fmla="*/ 1066800 w 2473282"/>
                <a:gd name="connsiteY21" fmla="*/ 1945978 h 3277204"/>
                <a:gd name="connsiteX22" fmla="*/ 1024466 w 2473282"/>
                <a:gd name="connsiteY22" fmla="*/ 1810512 h 3277204"/>
                <a:gd name="connsiteX23" fmla="*/ 1024466 w 2473282"/>
                <a:gd name="connsiteY23" fmla="*/ 1683512 h 3277204"/>
                <a:gd name="connsiteX24" fmla="*/ 1058333 w 2473282"/>
                <a:gd name="connsiteY24" fmla="*/ 1624245 h 3277204"/>
                <a:gd name="connsiteX25" fmla="*/ 1190420 w 2473282"/>
                <a:gd name="connsiteY25" fmla="*/ 1477372 h 3277204"/>
                <a:gd name="connsiteX26" fmla="*/ 1236133 w 2473282"/>
                <a:gd name="connsiteY26" fmla="*/ 1294045 h 3277204"/>
                <a:gd name="connsiteX27" fmla="*/ 1270000 w 2473282"/>
                <a:gd name="connsiteY27" fmla="*/ 1192445 h 3277204"/>
                <a:gd name="connsiteX28" fmla="*/ 1363133 w 2473282"/>
                <a:gd name="connsiteY28" fmla="*/ 1107778 h 3277204"/>
                <a:gd name="connsiteX29" fmla="*/ 1515533 w 2473282"/>
                <a:gd name="connsiteY29" fmla="*/ 1167045 h 3277204"/>
                <a:gd name="connsiteX30" fmla="*/ 1653116 w 2473282"/>
                <a:gd name="connsiteY30" fmla="*/ 870712 h 3277204"/>
                <a:gd name="connsiteX31" fmla="*/ 2110316 w 2473282"/>
                <a:gd name="connsiteY31" fmla="*/ 824145 h 3277204"/>
                <a:gd name="connsiteX32" fmla="*/ 2235028 w 2473282"/>
                <a:gd name="connsiteY32" fmla="*/ 392025 h 3277204"/>
                <a:gd name="connsiteX33" fmla="*/ 2224701 w 2473282"/>
                <a:gd name="connsiteY33" fmla="*/ 0 h 3277204"/>
                <a:gd name="connsiteX34" fmla="*/ 2032000 w 2473282"/>
                <a:gd name="connsiteY34" fmla="*/ 151045 h 3277204"/>
                <a:gd name="connsiteX35" fmla="*/ 1758865 w 2473282"/>
                <a:gd name="connsiteY35" fmla="*/ 344085 h 3277204"/>
                <a:gd name="connsiteX36" fmla="*/ 1613831 w 2473282"/>
                <a:gd name="connsiteY36" fmla="*/ 383286 h 3277204"/>
                <a:gd name="connsiteX37" fmla="*/ 1465072 w 2473282"/>
                <a:gd name="connsiteY37" fmla="*/ 335618 h 3277204"/>
                <a:gd name="connsiteX38" fmla="*/ 1449916 w 2473282"/>
                <a:gd name="connsiteY38" fmla="*/ 580728 h 3277204"/>
                <a:gd name="connsiteX39" fmla="*/ 1293113 w 2473282"/>
                <a:gd name="connsiteY39" fmla="*/ 592243 h 3277204"/>
                <a:gd name="connsiteX40" fmla="*/ 1210733 w 2473282"/>
                <a:gd name="connsiteY40" fmla="*/ 608245 h 3277204"/>
                <a:gd name="connsiteX41" fmla="*/ 1134533 w 2473282"/>
                <a:gd name="connsiteY41" fmla="*/ 659045 h 3277204"/>
                <a:gd name="connsiteX42" fmla="*/ 1041738 w 2473282"/>
                <a:gd name="connsiteY42" fmla="*/ 829986 h 3277204"/>
                <a:gd name="connsiteX43" fmla="*/ 917989 w 2473282"/>
                <a:gd name="connsiteY43" fmla="*/ 889865 h 3277204"/>
                <a:gd name="connsiteX44" fmla="*/ 1027216 w 2473282"/>
                <a:gd name="connsiteY44" fmla="*/ 1202671 h 3277204"/>
                <a:gd name="connsiteX45" fmla="*/ 1048300 w 2473282"/>
                <a:gd name="connsiteY45" fmla="*/ 1525803 h 3277204"/>
                <a:gd name="connsiteX46" fmla="*/ 946149 w 2473282"/>
                <a:gd name="connsiteY46" fmla="*/ 1634828 h 3277204"/>
                <a:gd name="connsiteX47" fmla="*/ 865716 w 2473282"/>
                <a:gd name="connsiteY47" fmla="*/ 1711028 h 3277204"/>
                <a:gd name="connsiteX48" fmla="*/ 776816 w 2473282"/>
                <a:gd name="connsiteY48" fmla="*/ 1771353 h 3277204"/>
                <a:gd name="connsiteX49" fmla="*/ 655616 w 2473282"/>
                <a:gd name="connsiteY49" fmla="*/ 1809877 h 3277204"/>
                <a:gd name="connsiteX50" fmla="*/ 483026 w 2473282"/>
                <a:gd name="connsiteY50" fmla="*/ 1875537 h 3277204"/>
                <a:gd name="connsiteX51" fmla="*/ 544883 w 2473282"/>
                <a:gd name="connsiteY51" fmla="*/ 2064542 h 3277204"/>
                <a:gd name="connsiteX52" fmla="*/ 698669 w 2473282"/>
                <a:gd name="connsiteY52" fmla="*/ 2064173 h 3277204"/>
                <a:gd name="connsiteX53" fmla="*/ 983149 w 2473282"/>
                <a:gd name="connsiteY53" fmla="*/ 2063834 h 3277204"/>
                <a:gd name="connsiteX54" fmla="*/ 1193800 w 2473282"/>
                <a:gd name="connsiteY54" fmla="*/ 2191512 h 3277204"/>
                <a:gd name="connsiteX55" fmla="*/ 1244600 w 2473282"/>
                <a:gd name="connsiteY55" fmla="*/ 2174578 h 3277204"/>
                <a:gd name="connsiteX56" fmla="*/ 1319864 w 2473282"/>
                <a:gd name="connsiteY56" fmla="*/ 2291945 h 3277204"/>
                <a:gd name="connsiteX57" fmla="*/ 1276435 w 2473282"/>
                <a:gd name="connsiteY57" fmla="*/ 2421805 h 3277204"/>
                <a:gd name="connsiteX58" fmla="*/ 1134533 w 2473282"/>
                <a:gd name="connsiteY58" fmla="*/ 2445512 h 3277204"/>
                <a:gd name="connsiteX59" fmla="*/ 846666 w 2473282"/>
                <a:gd name="connsiteY59" fmla="*/ 2572512 h 3277204"/>
                <a:gd name="connsiteX60" fmla="*/ 787400 w 2473282"/>
                <a:gd name="connsiteY60" fmla="*/ 2580978 h 3277204"/>
                <a:gd name="connsiteX61" fmla="*/ 499533 w 2473282"/>
                <a:gd name="connsiteY61" fmla="*/ 2631778 h 3277204"/>
                <a:gd name="connsiteX62" fmla="*/ 397933 w 2473282"/>
                <a:gd name="connsiteY62" fmla="*/ 2648712 h 3277204"/>
                <a:gd name="connsiteX63" fmla="*/ 311234 w 2473282"/>
                <a:gd name="connsiteY63" fmla="*/ 2745570 h 3277204"/>
                <a:gd name="connsiteX64" fmla="*/ 137240 w 2473282"/>
                <a:gd name="connsiteY64" fmla="*/ 2962505 h 3277204"/>
                <a:gd name="connsiteX65" fmla="*/ 84666 w 2473282"/>
                <a:gd name="connsiteY65" fmla="*/ 3131312 h 3277204"/>
                <a:gd name="connsiteX66" fmla="*/ 0 w 2473282"/>
                <a:gd name="connsiteY66" fmla="*/ 3215978 h 3277204"/>
                <a:gd name="connsiteX0" fmla="*/ 0 w 2473282"/>
                <a:gd name="connsiteY0" fmla="*/ 3215978 h 3277204"/>
                <a:gd name="connsiteX1" fmla="*/ 55541 w 2473282"/>
                <a:gd name="connsiteY1" fmla="*/ 3261360 h 3277204"/>
                <a:gd name="connsiteX2" fmla="*/ 278384 w 2473282"/>
                <a:gd name="connsiteY2" fmla="*/ 3176693 h 3277204"/>
                <a:gd name="connsiteX3" fmla="*/ 422317 w 2473282"/>
                <a:gd name="connsiteY3" fmla="*/ 3124200 h 3277204"/>
                <a:gd name="connsiteX4" fmla="*/ 687916 w 2473282"/>
                <a:gd name="connsiteY4" fmla="*/ 3027595 h 3277204"/>
                <a:gd name="connsiteX5" fmla="*/ 889931 w 2473282"/>
                <a:gd name="connsiteY5" fmla="*/ 2931414 h 3277204"/>
                <a:gd name="connsiteX6" fmla="*/ 1068324 w 2473282"/>
                <a:gd name="connsiteY6" fmla="*/ 2871216 h 3277204"/>
                <a:gd name="connsiteX7" fmla="*/ 1259755 w 2473282"/>
                <a:gd name="connsiteY7" fmla="*/ 2815928 h 3277204"/>
                <a:gd name="connsiteX8" fmla="*/ 1425448 w 2473282"/>
                <a:gd name="connsiteY8" fmla="*/ 2930144 h 3277204"/>
                <a:gd name="connsiteX9" fmla="*/ 1526963 w 2473282"/>
                <a:gd name="connsiteY9" fmla="*/ 2693077 h 3277204"/>
                <a:gd name="connsiteX10" fmla="*/ 1730756 w 2473282"/>
                <a:gd name="connsiteY10" fmla="*/ 2602484 h 3277204"/>
                <a:gd name="connsiteX11" fmla="*/ 2173498 w 2473282"/>
                <a:gd name="connsiteY11" fmla="*/ 2326386 h 3277204"/>
                <a:gd name="connsiteX12" fmla="*/ 2345097 w 2473282"/>
                <a:gd name="connsiteY12" fmla="*/ 2227410 h 3277204"/>
                <a:gd name="connsiteX13" fmla="*/ 2473282 w 2473282"/>
                <a:gd name="connsiteY13" fmla="*/ 2041482 h 3277204"/>
                <a:gd name="connsiteX14" fmla="*/ 2348992 w 2473282"/>
                <a:gd name="connsiteY14" fmla="*/ 1998133 h 3277204"/>
                <a:gd name="connsiteX15" fmla="*/ 2173224 w 2473282"/>
                <a:gd name="connsiteY15" fmla="*/ 2073317 h 3277204"/>
                <a:gd name="connsiteX16" fmla="*/ 1947333 w 2473282"/>
                <a:gd name="connsiteY16" fmla="*/ 2098378 h 3277204"/>
                <a:gd name="connsiteX17" fmla="*/ 1769533 w 2473282"/>
                <a:gd name="connsiteY17" fmla="*/ 2191512 h 3277204"/>
                <a:gd name="connsiteX18" fmla="*/ 1557866 w 2473282"/>
                <a:gd name="connsiteY18" fmla="*/ 2191512 h 3277204"/>
                <a:gd name="connsiteX19" fmla="*/ 1481666 w 2473282"/>
                <a:gd name="connsiteY19" fmla="*/ 2183045 h 3277204"/>
                <a:gd name="connsiteX20" fmla="*/ 1244600 w 2473282"/>
                <a:gd name="connsiteY20" fmla="*/ 2064512 h 3277204"/>
                <a:gd name="connsiteX21" fmla="*/ 1066800 w 2473282"/>
                <a:gd name="connsiteY21" fmla="*/ 1945978 h 3277204"/>
                <a:gd name="connsiteX22" fmla="*/ 1024466 w 2473282"/>
                <a:gd name="connsiteY22" fmla="*/ 1810512 h 3277204"/>
                <a:gd name="connsiteX23" fmla="*/ 1024466 w 2473282"/>
                <a:gd name="connsiteY23" fmla="*/ 1683512 h 3277204"/>
                <a:gd name="connsiteX24" fmla="*/ 1058333 w 2473282"/>
                <a:gd name="connsiteY24" fmla="*/ 1624245 h 3277204"/>
                <a:gd name="connsiteX25" fmla="*/ 1190420 w 2473282"/>
                <a:gd name="connsiteY25" fmla="*/ 1477372 h 3277204"/>
                <a:gd name="connsiteX26" fmla="*/ 1236133 w 2473282"/>
                <a:gd name="connsiteY26" fmla="*/ 1294045 h 3277204"/>
                <a:gd name="connsiteX27" fmla="*/ 1270000 w 2473282"/>
                <a:gd name="connsiteY27" fmla="*/ 1192445 h 3277204"/>
                <a:gd name="connsiteX28" fmla="*/ 1363133 w 2473282"/>
                <a:gd name="connsiteY28" fmla="*/ 1107778 h 3277204"/>
                <a:gd name="connsiteX29" fmla="*/ 1515533 w 2473282"/>
                <a:gd name="connsiteY29" fmla="*/ 1167045 h 3277204"/>
                <a:gd name="connsiteX30" fmla="*/ 1653116 w 2473282"/>
                <a:gd name="connsiteY30" fmla="*/ 870712 h 3277204"/>
                <a:gd name="connsiteX31" fmla="*/ 2110316 w 2473282"/>
                <a:gd name="connsiteY31" fmla="*/ 824145 h 3277204"/>
                <a:gd name="connsiteX32" fmla="*/ 2235028 w 2473282"/>
                <a:gd name="connsiteY32" fmla="*/ 392025 h 3277204"/>
                <a:gd name="connsiteX33" fmla="*/ 2224701 w 2473282"/>
                <a:gd name="connsiteY33" fmla="*/ 0 h 3277204"/>
                <a:gd name="connsiteX34" fmla="*/ 2032000 w 2473282"/>
                <a:gd name="connsiteY34" fmla="*/ 151045 h 3277204"/>
                <a:gd name="connsiteX35" fmla="*/ 1758865 w 2473282"/>
                <a:gd name="connsiteY35" fmla="*/ 344085 h 3277204"/>
                <a:gd name="connsiteX36" fmla="*/ 1613831 w 2473282"/>
                <a:gd name="connsiteY36" fmla="*/ 383286 h 3277204"/>
                <a:gd name="connsiteX37" fmla="*/ 1465072 w 2473282"/>
                <a:gd name="connsiteY37" fmla="*/ 335618 h 3277204"/>
                <a:gd name="connsiteX38" fmla="*/ 1449916 w 2473282"/>
                <a:gd name="connsiteY38" fmla="*/ 580728 h 3277204"/>
                <a:gd name="connsiteX39" fmla="*/ 1293113 w 2473282"/>
                <a:gd name="connsiteY39" fmla="*/ 592243 h 3277204"/>
                <a:gd name="connsiteX40" fmla="*/ 1210733 w 2473282"/>
                <a:gd name="connsiteY40" fmla="*/ 608245 h 3277204"/>
                <a:gd name="connsiteX41" fmla="*/ 1134533 w 2473282"/>
                <a:gd name="connsiteY41" fmla="*/ 659045 h 3277204"/>
                <a:gd name="connsiteX42" fmla="*/ 1041738 w 2473282"/>
                <a:gd name="connsiteY42" fmla="*/ 829986 h 3277204"/>
                <a:gd name="connsiteX43" fmla="*/ 917989 w 2473282"/>
                <a:gd name="connsiteY43" fmla="*/ 889865 h 3277204"/>
                <a:gd name="connsiteX44" fmla="*/ 1027216 w 2473282"/>
                <a:gd name="connsiteY44" fmla="*/ 1202671 h 3277204"/>
                <a:gd name="connsiteX45" fmla="*/ 1048300 w 2473282"/>
                <a:gd name="connsiteY45" fmla="*/ 1525803 h 3277204"/>
                <a:gd name="connsiteX46" fmla="*/ 946149 w 2473282"/>
                <a:gd name="connsiteY46" fmla="*/ 1634828 h 3277204"/>
                <a:gd name="connsiteX47" fmla="*/ 865716 w 2473282"/>
                <a:gd name="connsiteY47" fmla="*/ 1711028 h 3277204"/>
                <a:gd name="connsiteX48" fmla="*/ 776816 w 2473282"/>
                <a:gd name="connsiteY48" fmla="*/ 1771353 h 3277204"/>
                <a:gd name="connsiteX49" fmla="*/ 655616 w 2473282"/>
                <a:gd name="connsiteY49" fmla="*/ 1809877 h 3277204"/>
                <a:gd name="connsiteX50" fmla="*/ 483026 w 2473282"/>
                <a:gd name="connsiteY50" fmla="*/ 1875537 h 3277204"/>
                <a:gd name="connsiteX51" fmla="*/ 544883 w 2473282"/>
                <a:gd name="connsiteY51" fmla="*/ 2064542 h 3277204"/>
                <a:gd name="connsiteX52" fmla="*/ 698669 w 2473282"/>
                <a:gd name="connsiteY52" fmla="*/ 2064173 h 3277204"/>
                <a:gd name="connsiteX53" fmla="*/ 983149 w 2473282"/>
                <a:gd name="connsiteY53" fmla="*/ 2063834 h 3277204"/>
                <a:gd name="connsiteX54" fmla="*/ 1193800 w 2473282"/>
                <a:gd name="connsiteY54" fmla="*/ 2191512 h 3277204"/>
                <a:gd name="connsiteX55" fmla="*/ 1244600 w 2473282"/>
                <a:gd name="connsiteY55" fmla="*/ 2174578 h 3277204"/>
                <a:gd name="connsiteX56" fmla="*/ 1319864 w 2473282"/>
                <a:gd name="connsiteY56" fmla="*/ 2291945 h 3277204"/>
                <a:gd name="connsiteX57" fmla="*/ 1276435 w 2473282"/>
                <a:gd name="connsiteY57" fmla="*/ 2421805 h 3277204"/>
                <a:gd name="connsiteX58" fmla="*/ 1134533 w 2473282"/>
                <a:gd name="connsiteY58" fmla="*/ 2445512 h 3277204"/>
                <a:gd name="connsiteX59" fmla="*/ 846666 w 2473282"/>
                <a:gd name="connsiteY59" fmla="*/ 2572512 h 3277204"/>
                <a:gd name="connsiteX60" fmla="*/ 787400 w 2473282"/>
                <a:gd name="connsiteY60" fmla="*/ 2580978 h 3277204"/>
                <a:gd name="connsiteX61" fmla="*/ 499533 w 2473282"/>
                <a:gd name="connsiteY61" fmla="*/ 2631778 h 3277204"/>
                <a:gd name="connsiteX62" fmla="*/ 397933 w 2473282"/>
                <a:gd name="connsiteY62" fmla="*/ 2648712 h 3277204"/>
                <a:gd name="connsiteX63" fmla="*/ 311234 w 2473282"/>
                <a:gd name="connsiteY63" fmla="*/ 2745570 h 3277204"/>
                <a:gd name="connsiteX64" fmla="*/ 137240 w 2473282"/>
                <a:gd name="connsiteY64" fmla="*/ 2962505 h 3277204"/>
                <a:gd name="connsiteX65" fmla="*/ 84666 w 2473282"/>
                <a:gd name="connsiteY65" fmla="*/ 3131312 h 3277204"/>
                <a:gd name="connsiteX66" fmla="*/ 0 w 2473282"/>
                <a:gd name="connsiteY66" fmla="*/ 3215978 h 3277204"/>
                <a:gd name="connsiteX0" fmla="*/ 0 w 2473282"/>
                <a:gd name="connsiteY0" fmla="*/ 3215978 h 3277204"/>
                <a:gd name="connsiteX1" fmla="*/ 55541 w 2473282"/>
                <a:gd name="connsiteY1" fmla="*/ 3261360 h 3277204"/>
                <a:gd name="connsiteX2" fmla="*/ 278384 w 2473282"/>
                <a:gd name="connsiteY2" fmla="*/ 3176693 h 3277204"/>
                <a:gd name="connsiteX3" fmla="*/ 422317 w 2473282"/>
                <a:gd name="connsiteY3" fmla="*/ 3124200 h 3277204"/>
                <a:gd name="connsiteX4" fmla="*/ 687916 w 2473282"/>
                <a:gd name="connsiteY4" fmla="*/ 3027595 h 3277204"/>
                <a:gd name="connsiteX5" fmla="*/ 889931 w 2473282"/>
                <a:gd name="connsiteY5" fmla="*/ 2931414 h 3277204"/>
                <a:gd name="connsiteX6" fmla="*/ 1068324 w 2473282"/>
                <a:gd name="connsiteY6" fmla="*/ 2871216 h 3277204"/>
                <a:gd name="connsiteX7" fmla="*/ 1259755 w 2473282"/>
                <a:gd name="connsiteY7" fmla="*/ 2815928 h 3277204"/>
                <a:gd name="connsiteX8" fmla="*/ 1526963 w 2473282"/>
                <a:gd name="connsiteY8" fmla="*/ 2693077 h 3277204"/>
                <a:gd name="connsiteX9" fmla="*/ 1730756 w 2473282"/>
                <a:gd name="connsiteY9" fmla="*/ 2602484 h 3277204"/>
                <a:gd name="connsiteX10" fmla="*/ 2173498 w 2473282"/>
                <a:gd name="connsiteY10" fmla="*/ 2326386 h 3277204"/>
                <a:gd name="connsiteX11" fmla="*/ 2345097 w 2473282"/>
                <a:gd name="connsiteY11" fmla="*/ 2227410 h 3277204"/>
                <a:gd name="connsiteX12" fmla="*/ 2473282 w 2473282"/>
                <a:gd name="connsiteY12" fmla="*/ 2041482 h 3277204"/>
                <a:gd name="connsiteX13" fmla="*/ 2348992 w 2473282"/>
                <a:gd name="connsiteY13" fmla="*/ 1998133 h 3277204"/>
                <a:gd name="connsiteX14" fmla="*/ 2173224 w 2473282"/>
                <a:gd name="connsiteY14" fmla="*/ 2073317 h 3277204"/>
                <a:gd name="connsiteX15" fmla="*/ 1947333 w 2473282"/>
                <a:gd name="connsiteY15" fmla="*/ 2098378 h 3277204"/>
                <a:gd name="connsiteX16" fmla="*/ 1769533 w 2473282"/>
                <a:gd name="connsiteY16" fmla="*/ 2191512 h 3277204"/>
                <a:gd name="connsiteX17" fmla="*/ 1557866 w 2473282"/>
                <a:gd name="connsiteY17" fmla="*/ 2191512 h 3277204"/>
                <a:gd name="connsiteX18" fmla="*/ 1481666 w 2473282"/>
                <a:gd name="connsiteY18" fmla="*/ 2183045 h 3277204"/>
                <a:gd name="connsiteX19" fmla="*/ 1244600 w 2473282"/>
                <a:gd name="connsiteY19" fmla="*/ 2064512 h 3277204"/>
                <a:gd name="connsiteX20" fmla="*/ 1066800 w 2473282"/>
                <a:gd name="connsiteY20" fmla="*/ 1945978 h 3277204"/>
                <a:gd name="connsiteX21" fmla="*/ 1024466 w 2473282"/>
                <a:gd name="connsiteY21" fmla="*/ 1810512 h 3277204"/>
                <a:gd name="connsiteX22" fmla="*/ 1024466 w 2473282"/>
                <a:gd name="connsiteY22" fmla="*/ 1683512 h 3277204"/>
                <a:gd name="connsiteX23" fmla="*/ 1058333 w 2473282"/>
                <a:gd name="connsiteY23" fmla="*/ 1624245 h 3277204"/>
                <a:gd name="connsiteX24" fmla="*/ 1190420 w 2473282"/>
                <a:gd name="connsiteY24" fmla="*/ 1477372 h 3277204"/>
                <a:gd name="connsiteX25" fmla="*/ 1236133 w 2473282"/>
                <a:gd name="connsiteY25" fmla="*/ 1294045 h 3277204"/>
                <a:gd name="connsiteX26" fmla="*/ 1270000 w 2473282"/>
                <a:gd name="connsiteY26" fmla="*/ 1192445 h 3277204"/>
                <a:gd name="connsiteX27" fmla="*/ 1363133 w 2473282"/>
                <a:gd name="connsiteY27" fmla="*/ 1107778 h 3277204"/>
                <a:gd name="connsiteX28" fmla="*/ 1515533 w 2473282"/>
                <a:gd name="connsiteY28" fmla="*/ 1167045 h 3277204"/>
                <a:gd name="connsiteX29" fmla="*/ 1653116 w 2473282"/>
                <a:gd name="connsiteY29" fmla="*/ 870712 h 3277204"/>
                <a:gd name="connsiteX30" fmla="*/ 2110316 w 2473282"/>
                <a:gd name="connsiteY30" fmla="*/ 824145 h 3277204"/>
                <a:gd name="connsiteX31" fmla="*/ 2235028 w 2473282"/>
                <a:gd name="connsiteY31" fmla="*/ 392025 h 3277204"/>
                <a:gd name="connsiteX32" fmla="*/ 2224701 w 2473282"/>
                <a:gd name="connsiteY32" fmla="*/ 0 h 3277204"/>
                <a:gd name="connsiteX33" fmla="*/ 2032000 w 2473282"/>
                <a:gd name="connsiteY33" fmla="*/ 151045 h 3277204"/>
                <a:gd name="connsiteX34" fmla="*/ 1758865 w 2473282"/>
                <a:gd name="connsiteY34" fmla="*/ 344085 h 3277204"/>
                <a:gd name="connsiteX35" fmla="*/ 1613831 w 2473282"/>
                <a:gd name="connsiteY35" fmla="*/ 383286 h 3277204"/>
                <a:gd name="connsiteX36" fmla="*/ 1465072 w 2473282"/>
                <a:gd name="connsiteY36" fmla="*/ 335618 h 3277204"/>
                <a:gd name="connsiteX37" fmla="*/ 1449916 w 2473282"/>
                <a:gd name="connsiteY37" fmla="*/ 580728 h 3277204"/>
                <a:gd name="connsiteX38" fmla="*/ 1293113 w 2473282"/>
                <a:gd name="connsiteY38" fmla="*/ 592243 h 3277204"/>
                <a:gd name="connsiteX39" fmla="*/ 1210733 w 2473282"/>
                <a:gd name="connsiteY39" fmla="*/ 608245 h 3277204"/>
                <a:gd name="connsiteX40" fmla="*/ 1134533 w 2473282"/>
                <a:gd name="connsiteY40" fmla="*/ 659045 h 3277204"/>
                <a:gd name="connsiteX41" fmla="*/ 1041738 w 2473282"/>
                <a:gd name="connsiteY41" fmla="*/ 829986 h 3277204"/>
                <a:gd name="connsiteX42" fmla="*/ 917989 w 2473282"/>
                <a:gd name="connsiteY42" fmla="*/ 889865 h 3277204"/>
                <a:gd name="connsiteX43" fmla="*/ 1027216 w 2473282"/>
                <a:gd name="connsiteY43" fmla="*/ 1202671 h 3277204"/>
                <a:gd name="connsiteX44" fmla="*/ 1048300 w 2473282"/>
                <a:gd name="connsiteY44" fmla="*/ 1525803 h 3277204"/>
                <a:gd name="connsiteX45" fmla="*/ 946149 w 2473282"/>
                <a:gd name="connsiteY45" fmla="*/ 1634828 h 3277204"/>
                <a:gd name="connsiteX46" fmla="*/ 865716 w 2473282"/>
                <a:gd name="connsiteY46" fmla="*/ 1711028 h 3277204"/>
                <a:gd name="connsiteX47" fmla="*/ 776816 w 2473282"/>
                <a:gd name="connsiteY47" fmla="*/ 1771353 h 3277204"/>
                <a:gd name="connsiteX48" fmla="*/ 655616 w 2473282"/>
                <a:gd name="connsiteY48" fmla="*/ 1809877 h 3277204"/>
                <a:gd name="connsiteX49" fmla="*/ 483026 w 2473282"/>
                <a:gd name="connsiteY49" fmla="*/ 1875537 h 3277204"/>
                <a:gd name="connsiteX50" fmla="*/ 544883 w 2473282"/>
                <a:gd name="connsiteY50" fmla="*/ 2064542 h 3277204"/>
                <a:gd name="connsiteX51" fmla="*/ 698669 w 2473282"/>
                <a:gd name="connsiteY51" fmla="*/ 2064173 h 3277204"/>
                <a:gd name="connsiteX52" fmla="*/ 983149 w 2473282"/>
                <a:gd name="connsiteY52" fmla="*/ 2063834 h 3277204"/>
                <a:gd name="connsiteX53" fmla="*/ 1193800 w 2473282"/>
                <a:gd name="connsiteY53" fmla="*/ 2191512 h 3277204"/>
                <a:gd name="connsiteX54" fmla="*/ 1244600 w 2473282"/>
                <a:gd name="connsiteY54" fmla="*/ 2174578 h 3277204"/>
                <a:gd name="connsiteX55" fmla="*/ 1319864 w 2473282"/>
                <a:gd name="connsiteY55" fmla="*/ 2291945 h 3277204"/>
                <a:gd name="connsiteX56" fmla="*/ 1276435 w 2473282"/>
                <a:gd name="connsiteY56" fmla="*/ 2421805 h 3277204"/>
                <a:gd name="connsiteX57" fmla="*/ 1134533 w 2473282"/>
                <a:gd name="connsiteY57" fmla="*/ 2445512 h 3277204"/>
                <a:gd name="connsiteX58" fmla="*/ 846666 w 2473282"/>
                <a:gd name="connsiteY58" fmla="*/ 2572512 h 3277204"/>
                <a:gd name="connsiteX59" fmla="*/ 787400 w 2473282"/>
                <a:gd name="connsiteY59" fmla="*/ 2580978 h 3277204"/>
                <a:gd name="connsiteX60" fmla="*/ 499533 w 2473282"/>
                <a:gd name="connsiteY60" fmla="*/ 2631778 h 3277204"/>
                <a:gd name="connsiteX61" fmla="*/ 397933 w 2473282"/>
                <a:gd name="connsiteY61" fmla="*/ 2648712 h 3277204"/>
                <a:gd name="connsiteX62" fmla="*/ 311234 w 2473282"/>
                <a:gd name="connsiteY62" fmla="*/ 2745570 h 3277204"/>
                <a:gd name="connsiteX63" fmla="*/ 137240 w 2473282"/>
                <a:gd name="connsiteY63" fmla="*/ 2962505 h 3277204"/>
                <a:gd name="connsiteX64" fmla="*/ 84666 w 2473282"/>
                <a:gd name="connsiteY64" fmla="*/ 3131312 h 3277204"/>
                <a:gd name="connsiteX65" fmla="*/ 0 w 2473282"/>
                <a:gd name="connsiteY65" fmla="*/ 3215978 h 3277204"/>
                <a:gd name="connsiteX0" fmla="*/ 0 w 2473282"/>
                <a:gd name="connsiteY0" fmla="*/ 3215978 h 3215978"/>
                <a:gd name="connsiteX1" fmla="*/ 163491 w 2473282"/>
                <a:gd name="connsiteY1" fmla="*/ 3166110 h 3215978"/>
                <a:gd name="connsiteX2" fmla="*/ 278384 w 2473282"/>
                <a:gd name="connsiteY2" fmla="*/ 3176693 h 3215978"/>
                <a:gd name="connsiteX3" fmla="*/ 422317 w 2473282"/>
                <a:gd name="connsiteY3" fmla="*/ 3124200 h 3215978"/>
                <a:gd name="connsiteX4" fmla="*/ 687916 w 2473282"/>
                <a:gd name="connsiteY4" fmla="*/ 3027595 h 3215978"/>
                <a:gd name="connsiteX5" fmla="*/ 889931 w 2473282"/>
                <a:gd name="connsiteY5" fmla="*/ 2931414 h 3215978"/>
                <a:gd name="connsiteX6" fmla="*/ 1068324 w 2473282"/>
                <a:gd name="connsiteY6" fmla="*/ 2871216 h 3215978"/>
                <a:gd name="connsiteX7" fmla="*/ 1259755 w 2473282"/>
                <a:gd name="connsiteY7" fmla="*/ 2815928 h 3215978"/>
                <a:gd name="connsiteX8" fmla="*/ 1526963 w 2473282"/>
                <a:gd name="connsiteY8" fmla="*/ 2693077 h 3215978"/>
                <a:gd name="connsiteX9" fmla="*/ 1730756 w 2473282"/>
                <a:gd name="connsiteY9" fmla="*/ 2602484 h 3215978"/>
                <a:gd name="connsiteX10" fmla="*/ 2173498 w 2473282"/>
                <a:gd name="connsiteY10" fmla="*/ 2326386 h 3215978"/>
                <a:gd name="connsiteX11" fmla="*/ 2345097 w 2473282"/>
                <a:gd name="connsiteY11" fmla="*/ 2227410 h 3215978"/>
                <a:gd name="connsiteX12" fmla="*/ 2473282 w 2473282"/>
                <a:gd name="connsiteY12" fmla="*/ 2041482 h 3215978"/>
                <a:gd name="connsiteX13" fmla="*/ 2348992 w 2473282"/>
                <a:gd name="connsiteY13" fmla="*/ 1998133 h 3215978"/>
                <a:gd name="connsiteX14" fmla="*/ 2173224 w 2473282"/>
                <a:gd name="connsiteY14" fmla="*/ 2073317 h 3215978"/>
                <a:gd name="connsiteX15" fmla="*/ 1947333 w 2473282"/>
                <a:gd name="connsiteY15" fmla="*/ 2098378 h 3215978"/>
                <a:gd name="connsiteX16" fmla="*/ 1769533 w 2473282"/>
                <a:gd name="connsiteY16" fmla="*/ 2191512 h 3215978"/>
                <a:gd name="connsiteX17" fmla="*/ 1557866 w 2473282"/>
                <a:gd name="connsiteY17" fmla="*/ 2191512 h 3215978"/>
                <a:gd name="connsiteX18" fmla="*/ 1481666 w 2473282"/>
                <a:gd name="connsiteY18" fmla="*/ 2183045 h 3215978"/>
                <a:gd name="connsiteX19" fmla="*/ 1244600 w 2473282"/>
                <a:gd name="connsiteY19" fmla="*/ 2064512 h 3215978"/>
                <a:gd name="connsiteX20" fmla="*/ 1066800 w 2473282"/>
                <a:gd name="connsiteY20" fmla="*/ 1945978 h 3215978"/>
                <a:gd name="connsiteX21" fmla="*/ 1024466 w 2473282"/>
                <a:gd name="connsiteY21" fmla="*/ 1810512 h 3215978"/>
                <a:gd name="connsiteX22" fmla="*/ 1024466 w 2473282"/>
                <a:gd name="connsiteY22" fmla="*/ 1683512 h 3215978"/>
                <a:gd name="connsiteX23" fmla="*/ 1058333 w 2473282"/>
                <a:gd name="connsiteY23" fmla="*/ 1624245 h 3215978"/>
                <a:gd name="connsiteX24" fmla="*/ 1190420 w 2473282"/>
                <a:gd name="connsiteY24" fmla="*/ 1477372 h 3215978"/>
                <a:gd name="connsiteX25" fmla="*/ 1236133 w 2473282"/>
                <a:gd name="connsiteY25" fmla="*/ 1294045 h 3215978"/>
                <a:gd name="connsiteX26" fmla="*/ 1270000 w 2473282"/>
                <a:gd name="connsiteY26" fmla="*/ 1192445 h 3215978"/>
                <a:gd name="connsiteX27" fmla="*/ 1363133 w 2473282"/>
                <a:gd name="connsiteY27" fmla="*/ 1107778 h 3215978"/>
                <a:gd name="connsiteX28" fmla="*/ 1515533 w 2473282"/>
                <a:gd name="connsiteY28" fmla="*/ 1167045 h 3215978"/>
                <a:gd name="connsiteX29" fmla="*/ 1653116 w 2473282"/>
                <a:gd name="connsiteY29" fmla="*/ 870712 h 3215978"/>
                <a:gd name="connsiteX30" fmla="*/ 2110316 w 2473282"/>
                <a:gd name="connsiteY30" fmla="*/ 824145 h 3215978"/>
                <a:gd name="connsiteX31" fmla="*/ 2235028 w 2473282"/>
                <a:gd name="connsiteY31" fmla="*/ 392025 h 3215978"/>
                <a:gd name="connsiteX32" fmla="*/ 2224701 w 2473282"/>
                <a:gd name="connsiteY32" fmla="*/ 0 h 3215978"/>
                <a:gd name="connsiteX33" fmla="*/ 2032000 w 2473282"/>
                <a:gd name="connsiteY33" fmla="*/ 151045 h 3215978"/>
                <a:gd name="connsiteX34" fmla="*/ 1758865 w 2473282"/>
                <a:gd name="connsiteY34" fmla="*/ 344085 h 3215978"/>
                <a:gd name="connsiteX35" fmla="*/ 1613831 w 2473282"/>
                <a:gd name="connsiteY35" fmla="*/ 383286 h 3215978"/>
                <a:gd name="connsiteX36" fmla="*/ 1465072 w 2473282"/>
                <a:gd name="connsiteY36" fmla="*/ 335618 h 3215978"/>
                <a:gd name="connsiteX37" fmla="*/ 1449916 w 2473282"/>
                <a:gd name="connsiteY37" fmla="*/ 580728 h 3215978"/>
                <a:gd name="connsiteX38" fmla="*/ 1293113 w 2473282"/>
                <a:gd name="connsiteY38" fmla="*/ 592243 h 3215978"/>
                <a:gd name="connsiteX39" fmla="*/ 1210733 w 2473282"/>
                <a:gd name="connsiteY39" fmla="*/ 608245 h 3215978"/>
                <a:gd name="connsiteX40" fmla="*/ 1134533 w 2473282"/>
                <a:gd name="connsiteY40" fmla="*/ 659045 h 3215978"/>
                <a:gd name="connsiteX41" fmla="*/ 1041738 w 2473282"/>
                <a:gd name="connsiteY41" fmla="*/ 829986 h 3215978"/>
                <a:gd name="connsiteX42" fmla="*/ 917989 w 2473282"/>
                <a:gd name="connsiteY42" fmla="*/ 889865 h 3215978"/>
                <a:gd name="connsiteX43" fmla="*/ 1027216 w 2473282"/>
                <a:gd name="connsiteY43" fmla="*/ 1202671 h 3215978"/>
                <a:gd name="connsiteX44" fmla="*/ 1048300 w 2473282"/>
                <a:gd name="connsiteY44" fmla="*/ 1525803 h 3215978"/>
                <a:gd name="connsiteX45" fmla="*/ 946149 w 2473282"/>
                <a:gd name="connsiteY45" fmla="*/ 1634828 h 3215978"/>
                <a:gd name="connsiteX46" fmla="*/ 865716 w 2473282"/>
                <a:gd name="connsiteY46" fmla="*/ 1711028 h 3215978"/>
                <a:gd name="connsiteX47" fmla="*/ 776816 w 2473282"/>
                <a:gd name="connsiteY47" fmla="*/ 1771353 h 3215978"/>
                <a:gd name="connsiteX48" fmla="*/ 655616 w 2473282"/>
                <a:gd name="connsiteY48" fmla="*/ 1809877 h 3215978"/>
                <a:gd name="connsiteX49" fmla="*/ 483026 w 2473282"/>
                <a:gd name="connsiteY49" fmla="*/ 1875537 h 3215978"/>
                <a:gd name="connsiteX50" fmla="*/ 544883 w 2473282"/>
                <a:gd name="connsiteY50" fmla="*/ 2064542 h 3215978"/>
                <a:gd name="connsiteX51" fmla="*/ 698669 w 2473282"/>
                <a:gd name="connsiteY51" fmla="*/ 2064173 h 3215978"/>
                <a:gd name="connsiteX52" fmla="*/ 983149 w 2473282"/>
                <a:gd name="connsiteY52" fmla="*/ 2063834 h 3215978"/>
                <a:gd name="connsiteX53" fmla="*/ 1193800 w 2473282"/>
                <a:gd name="connsiteY53" fmla="*/ 2191512 h 3215978"/>
                <a:gd name="connsiteX54" fmla="*/ 1244600 w 2473282"/>
                <a:gd name="connsiteY54" fmla="*/ 2174578 h 3215978"/>
                <a:gd name="connsiteX55" fmla="*/ 1319864 w 2473282"/>
                <a:gd name="connsiteY55" fmla="*/ 2291945 h 3215978"/>
                <a:gd name="connsiteX56" fmla="*/ 1276435 w 2473282"/>
                <a:gd name="connsiteY56" fmla="*/ 2421805 h 3215978"/>
                <a:gd name="connsiteX57" fmla="*/ 1134533 w 2473282"/>
                <a:gd name="connsiteY57" fmla="*/ 2445512 h 3215978"/>
                <a:gd name="connsiteX58" fmla="*/ 846666 w 2473282"/>
                <a:gd name="connsiteY58" fmla="*/ 2572512 h 3215978"/>
                <a:gd name="connsiteX59" fmla="*/ 787400 w 2473282"/>
                <a:gd name="connsiteY59" fmla="*/ 2580978 h 3215978"/>
                <a:gd name="connsiteX60" fmla="*/ 499533 w 2473282"/>
                <a:gd name="connsiteY60" fmla="*/ 2631778 h 3215978"/>
                <a:gd name="connsiteX61" fmla="*/ 397933 w 2473282"/>
                <a:gd name="connsiteY61" fmla="*/ 2648712 h 3215978"/>
                <a:gd name="connsiteX62" fmla="*/ 311234 w 2473282"/>
                <a:gd name="connsiteY62" fmla="*/ 2745570 h 3215978"/>
                <a:gd name="connsiteX63" fmla="*/ 137240 w 2473282"/>
                <a:gd name="connsiteY63" fmla="*/ 2962505 h 3215978"/>
                <a:gd name="connsiteX64" fmla="*/ 84666 w 2473282"/>
                <a:gd name="connsiteY64" fmla="*/ 3131312 h 3215978"/>
                <a:gd name="connsiteX65" fmla="*/ 0 w 2473282"/>
                <a:gd name="connsiteY65" fmla="*/ 3215978 h 3215978"/>
                <a:gd name="connsiteX0" fmla="*/ 0 w 2388616"/>
                <a:gd name="connsiteY0" fmla="*/ 3131312 h 3203470"/>
                <a:gd name="connsiteX1" fmla="*/ 78825 w 2388616"/>
                <a:gd name="connsiteY1" fmla="*/ 3166110 h 3203470"/>
                <a:gd name="connsiteX2" fmla="*/ 193718 w 2388616"/>
                <a:gd name="connsiteY2" fmla="*/ 3176693 h 3203470"/>
                <a:gd name="connsiteX3" fmla="*/ 337651 w 2388616"/>
                <a:gd name="connsiteY3" fmla="*/ 3124200 h 3203470"/>
                <a:gd name="connsiteX4" fmla="*/ 603250 w 2388616"/>
                <a:gd name="connsiteY4" fmla="*/ 3027595 h 3203470"/>
                <a:gd name="connsiteX5" fmla="*/ 805265 w 2388616"/>
                <a:gd name="connsiteY5" fmla="*/ 2931414 h 3203470"/>
                <a:gd name="connsiteX6" fmla="*/ 983658 w 2388616"/>
                <a:gd name="connsiteY6" fmla="*/ 2871216 h 3203470"/>
                <a:gd name="connsiteX7" fmla="*/ 1175089 w 2388616"/>
                <a:gd name="connsiteY7" fmla="*/ 2815928 h 3203470"/>
                <a:gd name="connsiteX8" fmla="*/ 1442297 w 2388616"/>
                <a:gd name="connsiteY8" fmla="*/ 2693077 h 3203470"/>
                <a:gd name="connsiteX9" fmla="*/ 1646090 w 2388616"/>
                <a:gd name="connsiteY9" fmla="*/ 2602484 h 3203470"/>
                <a:gd name="connsiteX10" fmla="*/ 2088832 w 2388616"/>
                <a:gd name="connsiteY10" fmla="*/ 2326386 h 3203470"/>
                <a:gd name="connsiteX11" fmla="*/ 2260431 w 2388616"/>
                <a:gd name="connsiteY11" fmla="*/ 2227410 h 3203470"/>
                <a:gd name="connsiteX12" fmla="*/ 2388616 w 2388616"/>
                <a:gd name="connsiteY12" fmla="*/ 2041482 h 3203470"/>
                <a:gd name="connsiteX13" fmla="*/ 2264326 w 2388616"/>
                <a:gd name="connsiteY13" fmla="*/ 1998133 h 3203470"/>
                <a:gd name="connsiteX14" fmla="*/ 2088558 w 2388616"/>
                <a:gd name="connsiteY14" fmla="*/ 2073317 h 3203470"/>
                <a:gd name="connsiteX15" fmla="*/ 1862667 w 2388616"/>
                <a:gd name="connsiteY15" fmla="*/ 2098378 h 3203470"/>
                <a:gd name="connsiteX16" fmla="*/ 1684867 w 2388616"/>
                <a:gd name="connsiteY16" fmla="*/ 2191512 h 3203470"/>
                <a:gd name="connsiteX17" fmla="*/ 1473200 w 2388616"/>
                <a:gd name="connsiteY17" fmla="*/ 2191512 h 3203470"/>
                <a:gd name="connsiteX18" fmla="*/ 1397000 w 2388616"/>
                <a:gd name="connsiteY18" fmla="*/ 2183045 h 3203470"/>
                <a:gd name="connsiteX19" fmla="*/ 1159934 w 2388616"/>
                <a:gd name="connsiteY19" fmla="*/ 2064512 h 3203470"/>
                <a:gd name="connsiteX20" fmla="*/ 982134 w 2388616"/>
                <a:gd name="connsiteY20" fmla="*/ 1945978 h 3203470"/>
                <a:gd name="connsiteX21" fmla="*/ 939800 w 2388616"/>
                <a:gd name="connsiteY21" fmla="*/ 1810512 h 3203470"/>
                <a:gd name="connsiteX22" fmla="*/ 939800 w 2388616"/>
                <a:gd name="connsiteY22" fmla="*/ 1683512 h 3203470"/>
                <a:gd name="connsiteX23" fmla="*/ 973667 w 2388616"/>
                <a:gd name="connsiteY23" fmla="*/ 1624245 h 3203470"/>
                <a:gd name="connsiteX24" fmla="*/ 1105754 w 2388616"/>
                <a:gd name="connsiteY24" fmla="*/ 1477372 h 3203470"/>
                <a:gd name="connsiteX25" fmla="*/ 1151467 w 2388616"/>
                <a:gd name="connsiteY25" fmla="*/ 1294045 h 3203470"/>
                <a:gd name="connsiteX26" fmla="*/ 1185334 w 2388616"/>
                <a:gd name="connsiteY26" fmla="*/ 1192445 h 3203470"/>
                <a:gd name="connsiteX27" fmla="*/ 1278467 w 2388616"/>
                <a:gd name="connsiteY27" fmla="*/ 1107778 h 3203470"/>
                <a:gd name="connsiteX28" fmla="*/ 1430867 w 2388616"/>
                <a:gd name="connsiteY28" fmla="*/ 1167045 h 3203470"/>
                <a:gd name="connsiteX29" fmla="*/ 1568450 w 2388616"/>
                <a:gd name="connsiteY29" fmla="*/ 870712 h 3203470"/>
                <a:gd name="connsiteX30" fmla="*/ 2025650 w 2388616"/>
                <a:gd name="connsiteY30" fmla="*/ 824145 h 3203470"/>
                <a:gd name="connsiteX31" fmla="*/ 2150362 w 2388616"/>
                <a:gd name="connsiteY31" fmla="*/ 392025 h 3203470"/>
                <a:gd name="connsiteX32" fmla="*/ 2140035 w 2388616"/>
                <a:gd name="connsiteY32" fmla="*/ 0 h 3203470"/>
                <a:gd name="connsiteX33" fmla="*/ 1947334 w 2388616"/>
                <a:gd name="connsiteY33" fmla="*/ 151045 h 3203470"/>
                <a:gd name="connsiteX34" fmla="*/ 1674199 w 2388616"/>
                <a:gd name="connsiteY34" fmla="*/ 344085 h 3203470"/>
                <a:gd name="connsiteX35" fmla="*/ 1529165 w 2388616"/>
                <a:gd name="connsiteY35" fmla="*/ 383286 h 3203470"/>
                <a:gd name="connsiteX36" fmla="*/ 1380406 w 2388616"/>
                <a:gd name="connsiteY36" fmla="*/ 335618 h 3203470"/>
                <a:gd name="connsiteX37" fmla="*/ 1365250 w 2388616"/>
                <a:gd name="connsiteY37" fmla="*/ 580728 h 3203470"/>
                <a:gd name="connsiteX38" fmla="*/ 1208447 w 2388616"/>
                <a:gd name="connsiteY38" fmla="*/ 592243 h 3203470"/>
                <a:gd name="connsiteX39" fmla="*/ 1126067 w 2388616"/>
                <a:gd name="connsiteY39" fmla="*/ 608245 h 3203470"/>
                <a:gd name="connsiteX40" fmla="*/ 1049867 w 2388616"/>
                <a:gd name="connsiteY40" fmla="*/ 659045 h 3203470"/>
                <a:gd name="connsiteX41" fmla="*/ 957072 w 2388616"/>
                <a:gd name="connsiteY41" fmla="*/ 829986 h 3203470"/>
                <a:gd name="connsiteX42" fmla="*/ 833323 w 2388616"/>
                <a:gd name="connsiteY42" fmla="*/ 889865 h 3203470"/>
                <a:gd name="connsiteX43" fmla="*/ 942550 w 2388616"/>
                <a:gd name="connsiteY43" fmla="*/ 1202671 h 3203470"/>
                <a:gd name="connsiteX44" fmla="*/ 963634 w 2388616"/>
                <a:gd name="connsiteY44" fmla="*/ 1525803 h 3203470"/>
                <a:gd name="connsiteX45" fmla="*/ 861483 w 2388616"/>
                <a:gd name="connsiteY45" fmla="*/ 1634828 h 3203470"/>
                <a:gd name="connsiteX46" fmla="*/ 781050 w 2388616"/>
                <a:gd name="connsiteY46" fmla="*/ 1711028 h 3203470"/>
                <a:gd name="connsiteX47" fmla="*/ 692150 w 2388616"/>
                <a:gd name="connsiteY47" fmla="*/ 1771353 h 3203470"/>
                <a:gd name="connsiteX48" fmla="*/ 570950 w 2388616"/>
                <a:gd name="connsiteY48" fmla="*/ 1809877 h 3203470"/>
                <a:gd name="connsiteX49" fmla="*/ 398360 w 2388616"/>
                <a:gd name="connsiteY49" fmla="*/ 1875537 h 3203470"/>
                <a:gd name="connsiteX50" fmla="*/ 460217 w 2388616"/>
                <a:gd name="connsiteY50" fmla="*/ 2064542 h 3203470"/>
                <a:gd name="connsiteX51" fmla="*/ 614003 w 2388616"/>
                <a:gd name="connsiteY51" fmla="*/ 2064173 h 3203470"/>
                <a:gd name="connsiteX52" fmla="*/ 898483 w 2388616"/>
                <a:gd name="connsiteY52" fmla="*/ 2063834 h 3203470"/>
                <a:gd name="connsiteX53" fmla="*/ 1109134 w 2388616"/>
                <a:gd name="connsiteY53" fmla="*/ 2191512 h 3203470"/>
                <a:gd name="connsiteX54" fmla="*/ 1159934 w 2388616"/>
                <a:gd name="connsiteY54" fmla="*/ 2174578 h 3203470"/>
                <a:gd name="connsiteX55" fmla="*/ 1235198 w 2388616"/>
                <a:gd name="connsiteY55" fmla="*/ 2291945 h 3203470"/>
                <a:gd name="connsiteX56" fmla="*/ 1191769 w 2388616"/>
                <a:gd name="connsiteY56" fmla="*/ 2421805 h 3203470"/>
                <a:gd name="connsiteX57" fmla="*/ 1049867 w 2388616"/>
                <a:gd name="connsiteY57" fmla="*/ 2445512 h 3203470"/>
                <a:gd name="connsiteX58" fmla="*/ 762000 w 2388616"/>
                <a:gd name="connsiteY58" fmla="*/ 2572512 h 3203470"/>
                <a:gd name="connsiteX59" fmla="*/ 702734 w 2388616"/>
                <a:gd name="connsiteY59" fmla="*/ 2580978 h 3203470"/>
                <a:gd name="connsiteX60" fmla="*/ 414867 w 2388616"/>
                <a:gd name="connsiteY60" fmla="*/ 2631778 h 3203470"/>
                <a:gd name="connsiteX61" fmla="*/ 313267 w 2388616"/>
                <a:gd name="connsiteY61" fmla="*/ 2648712 h 3203470"/>
                <a:gd name="connsiteX62" fmla="*/ 226568 w 2388616"/>
                <a:gd name="connsiteY62" fmla="*/ 2745570 h 3203470"/>
                <a:gd name="connsiteX63" fmla="*/ 52574 w 2388616"/>
                <a:gd name="connsiteY63" fmla="*/ 2962505 h 3203470"/>
                <a:gd name="connsiteX64" fmla="*/ 0 w 2388616"/>
                <a:gd name="connsiteY64" fmla="*/ 3131312 h 3203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388616" h="3203470">
                  <a:moveTo>
                    <a:pt x="0" y="3131312"/>
                  </a:moveTo>
                  <a:lnTo>
                    <a:pt x="78825" y="3166110"/>
                  </a:lnTo>
                  <a:cubicBezTo>
                    <a:pt x="92146" y="3223232"/>
                    <a:pt x="119437" y="3204915"/>
                    <a:pt x="193718" y="3176693"/>
                  </a:cubicBezTo>
                  <a:lnTo>
                    <a:pt x="337651" y="3124200"/>
                  </a:lnTo>
                  <a:lnTo>
                    <a:pt x="603250" y="3027595"/>
                  </a:lnTo>
                  <a:cubicBezTo>
                    <a:pt x="715265" y="3002703"/>
                    <a:pt x="669178" y="2931414"/>
                    <a:pt x="805265" y="2931414"/>
                  </a:cubicBezTo>
                  <a:lnTo>
                    <a:pt x="983658" y="2871216"/>
                  </a:lnTo>
                  <a:lnTo>
                    <a:pt x="1175089" y="2815928"/>
                  </a:lnTo>
                  <a:lnTo>
                    <a:pt x="1442297" y="2693077"/>
                  </a:lnTo>
                  <a:lnTo>
                    <a:pt x="1646090" y="2602484"/>
                  </a:lnTo>
                  <a:lnTo>
                    <a:pt x="2088832" y="2326386"/>
                  </a:lnTo>
                  <a:cubicBezTo>
                    <a:pt x="2191222" y="2263874"/>
                    <a:pt x="2255086" y="2297161"/>
                    <a:pt x="2260431" y="2227410"/>
                  </a:cubicBezTo>
                  <a:lnTo>
                    <a:pt x="2388616" y="2041482"/>
                  </a:lnTo>
                  <a:lnTo>
                    <a:pt x="2264326" y="1998133"/>
                  </a:lnTo>
                  <a:lnTo>
                    <a:pt x="2088558" y="2073317"/>
                  </a:lnTo>
                  <a:lnTo>
                    <a:pt x="1862667" y="2098378"/>
                  </a:lnTo>
                  <a:lnTo>
                    <a:pt x="1684867" y="2191512"/>
                  </a:lnTo>
                  <a:lnTo>
                    <a:pt x="1473200" y="2191512"/>
                  </a:lnTo>
                  <a:lnTo>
                    <a:pt x="1397000" y="2183045"/>
                  </a:lnTo>
                  <a:lnTo>
                    <a:pt x="1159934" y="2064512"/>
                  </a:lnTo>
                  <a:lnTo>
                    <a:pt x="982134" y="1945978"/>
                  </a:lnTo>
                  <a:lnTo>
                    <a:pt x="939800" y="1810512"/>
                  </a:lnTo>
                  <a:lnTo>
                    <a:pt x="939800" y="1683512"/>
                  </a:lnTo>
                  <a:lnTo>
                    <a:pt x="973667" y="1624245"/>
                  </a:lnTo>
                  <a:lnTo>
                    <a:pt x="1105754" y="1477372"/>
                  </a:lnTo>
                  <a:lnTo>
                    <a:pt x="1151467" y="1294045"/>
                  </a:lnTo>
                  <a:lnTo>
                    <a:pt x="1185334" y="1192445"/>
                  </a:lnTo>
                  <a:lnTo>
                    <a:pt x="1278467" y="1107778"/>
                  </a:lnTo>
                  <a:lnTo>
                    <a:pt x="1430867" y="1167045"/>
                  </a:lnTo>
                  <a:lnTo>
                    <a:pt x="1568450" y="870712"/>
                  </a:lnTo>
                  <a:cubicBezTo>
                    <a:pt x="1822450" y="825556"/>
                    <a:pt x="1771650" y="966837"/>
                    <a:pt x="2025650" y="824145"/>
                  </a:cubicBezTo>
                  <a:cubicBezTo>
                    <a:pt x="2144860" y="689331"/>
                    <a:pt x="2154990" y="537031"/>
                    <a:pt x="2150362" y="392025"/>
                  </a:cubicBezTo>
                  <a:lnTo>
                    <a:pt x="2140035" y="0"/>
                  </a:lnTo>
                  <a:lnTo>
                    <a:pt x="1947334" y="151045"/>
                  </a:lnTo>
                  <a:lnTo>
                    <a:pt x="1674199" y="344085"/>
                  </a:lnTo>
                  <a:cubicBezTo>
                    <a:pt x="1648799" y="346907"/>
                    <a:pt x="1578130" y="384697"/>
                    <a:pt x="1529165" y="383286"/>
                  </a:cubicBezTo>
                  <a:cubicBezTo>
                    <a:pt x="1480200" y="381875"/>
                    <a:pt x="1411450" y="315863"/>
                    <a:pt x="1380406" y="335618"/>
                  </a:cubicBezTo>
                  <a:lnTo>
                    <a:pt x="1365250" y="580728"/>
                  </a:lnTo>
                  <a:lnTo>
                    <a:pt x="1208447" y="592243"/>
                  </a:lnTo>
                  <a:lnTo>
                    <a:pt x="1126067" y="608245"/>
                  </a:lnTo>
                  <a:lnTo>
                    <a:pt x="1049867" y="659045"/>
                  </a:lnTo>
                  <a:lnTo>
                    <a:pt x="957072" y="829986"/>
                  </a:lnTo>
                  <a:lnTo>
                    <a:pt x="833323" y="889865"/>
                  </a:lnTo>
                  <a:cubicBezTo>
                    <a:pt x="834283" y="940608"/>
                    <a:pt x="1103736" y="1092774"/>
                    <a:pt x="942550" y="1202671"/>
                  </a:cubicBezTo>
                  <a:cubicBezTo>
                    <a:pt x="964268" y="1308661"/>
                    <a:pt x="977145" y="1453777"/>
                    <a:pt x="963634" y="1525803"/>
                  </a:cubicBezTo>
                  <a:cubicBezTo>
                    <a:pt x="950123" y="1597829"/>
                    <a:pt x="869950" y="1609428"/>
                    <a:pt x="861483" y="1634828"/>
                  </a:cubicBezTo>
                  <a:lnTo>
                    <a:pt x="781050" y="1711028"/>
                  </a:lnTo>
                  <a:lnTo>
                    <a:pt x="692150" y="1771353"/>
                  </a:lnTo>
                  <a:lnTo>
                    <a:pt x="570950" y="1809877"/>
                  </a:lnTo>
                  <a:lnTo>
                    <a:pt x="398360" y="1875537"/>
                  </a:lnTo>
                  <a:cubicBezTo>
                    <a:pt x="420786" y="1907188"/>
                    <a:pt x="424277" y="2033103"/>
                    <a:pt x="460217" y="2064542"/>
                  </a:cubicBezTo>
                  <a:cubicBezTo>
                    <a:pt x="496157" y="2095981"/>
                    <a:pt x="533926" y="2052983"/>
                    <a:pt x="614003" y="2064173"/>
                  </a:cubicBezTo>
                  <a:lnTo>
                    <a:pt x="898483" y="2063834"/>
                  </a:lnTo>
                  <a:lnTo>
                    <a:pt x="1109134" y="2191512"/>
                  </a:lnTo>
                  <a:lnTo>
                    <a:pt x="1159934" y="2174578"/>
                  </a:lnTo>
                  <a:cubicBezTo>
                    <a:pt x="1156574" y="2209636"/>
                    <a:pt x="1238558" y="2256887"/>
                    <a:pt x="1235198" y="2291945"/>
                  </a:cubicBezTo>
                  <a:lnTo>
                    <a:pt x="1191769" y="2421805"/>
                  </a:lnTo>
                  <a:lnTo>
                    <a:pt x="1049867" y="2445512"/>
                  </a:lnTo>
                  <a:lnTo>
                    <a:pt x="762000" y="2572512"/>
                  </a:lnTo>
                  <a:lnTo>
                    <a:pt x="702734" y="2580978"/>
                  </a:lnTo>
                  <a:lnTo>
                    <a:pt x="414867" y="2631778"/>
                  </a:lnTo>
                  <a:cubicBezTo>
                    <a:pt x="330402" y="2650549"/>
                    <a:pt x="364687" y="2648712"/>
                    <a:pt x="313267" y="2648712"/>
                  </a:cubicBezTo>
                  <a:lnTo>
                    <a:pt x="226568" y="2745570"/>
                  </a:lnTo>
                  <a:cubicBezTo>
                    <a:pt x="183119" y="2791773"/>
                    <a:pt x="-43777" y="2837255"/>
                    <a:pt x="52574" y="2962505"/>
                  </a:cubicBezTo>
                  <a:cubicBezTo>
                    <a:pt x="54154" y="3008564"/>
                    <a:pt x="12713" y="3078907"/>
                    <a:pt x="0" y="3131312"/>
                  </a:cubicBezTo>
                  <a:close/>
                </a:path>
              </a:pathLst>
            </a:custGeom>
            <a:solidFill>
              <a:srgbClr val="00FF00">
                <a:alpha val="75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6" name="Freeform 185"/>
            <p:cNvSpPr/>
            <p:nvPr/>
          </p:nvSpPr>
          <p:spPr>
            <a:xfrm>
              <a:off x="5236211" y="2134894"/>
              <a:ext cx="1329103" cy="1243135"/>
            </a:xfrm>
            <a:custGeom>
              <a:avLst/>
              <a:gdLst>
                <a:gd name="connsiteX0" fmla="*/ 543130 w 1956294"/>
                <a:gd name="connsiteY0" fmla="*/ 975360 h 1124989"/>
                <a:gd name="connsiteX1" fmla="*/ 676134 w 1956294"/>
                <a:gd name="connsiteY1" fmla="*/ 964277 h 1124989"/>
                <a:gd name="connsiteX2" fmla="*/ 798054 w 1956294"/>
                <a:gd name="connsiteY2" fmla="*/ 964277 h 1124989"/>
                <a:gd name="connsiteX3" fmla="*/ 975392 w 1956294"/>
                <a:gd name="connsiteY3" fmla="*/ 936568 h 1124989"/>
                <a:gd name="connsiteX4" fmla="*/ 1064061 w 1956294"/>
                <a:gd name="connsiteY4" fmla="*/ 881149 h 1124989"/>
                <a:gd name="connsiteX5" fmla="*/ 1174897 w 1956294"/>
                <a:gd name="connsiteY5" fmla="*/ 892233 h 1124989"/>
                <a:gd name="connsiteX6" fmla="*/ 1213690 w 1956294"/>
                <a:gd name="connsiteY6" fmla="*/ 919942 h 1124989"/>
                <a:gd name="connsiteX7" fmla="*/ 1263566 w 1956294"/>
                <a:gd name="connsiteY7" fmla="*/ 925484 h 1124989"/>
                <a:gd name="connsiteX8" fmla="*/ 1296817 w 1956294"/>
                <a:gd name="connsiteY8" fmla="*/ 936568 h 1124989"/>
                <a:gd name="connsiteX9" fmla="*/ 1346694 w 1956294"/>
                <a:gd name="connsiteY9" fmla="*/ 958735 h 1124989"/>
                <a:gd name="connsiteX10" fmla="*/ 1385486 w 1956294"/>
                <a:gd name="connsiteY10" fmla="*/ 964277 h 1124989"/>
                <a:gd name="connsiteX11" fmla="*/ 1440904 w 1956294"/>
                <a:gd name="connsiteY11" fmla="*/ 997528 h 1124989"/>
                <a:gd name="connsiteX12" fmla="*/ 1446446 w 1956294"/>
                <a:gd name="connsiteY12" fmla="*/ 997528 h 1124989"/>
                <a:gd name="connsiteX13" fmla="*/ 1596075 w 1956294"/>
                <a:gd name="connsiteY13" fmla="*/ 1019695 h 1124989"/>
                <a:gd name="connsiteX14" fmla="*/ 1695828 w 1956294"/>
                <a:gd name="connsiteY14" fmla="*/ 1058488 h 1124989"/>
                <a:gd name="connsiteX15" fmla="*/ 1773414 w 1956294"/>
                <a:gd name="connsiteY15" fmla="*/ 969819 h 1124989"/>
                <a:gd name="connsiteX16" fmla="*/ 1756788 w 1956294"/>
                <a:gd name="connsiteY16" fmla="*/ 908859 h 1124989"/>
                <a:gd name="connsiteX17" fmla="*/ 1723537 w 1956294"/>
                <a:gd name="connsiteY17" fmla="*/ 870066 h 1124989"/>
                <a:gd name="connsiteX18" fmla="*/ 1645952 w 1956294"/>
                <a:gd name="connsiteY18" fmla="*/ 786939 h 1124989"/>
                <a:gd name="connsiteX19" fmla="*/ 1596075 w 1956294"/>
                <a:gd name="connsiteY19" fmla="*/ 637309 h 1124989"/>
                <a:gd name="connsiteX20" fmla="*/ 1706912 w 1956294"/>
                <a:gd name="connsiteY20" fmla="*/ 543099 h 1124989"/>
                <a:gd name="connsiteX21" fmla="*/ 1923043 w 1956294"/>
                <a:gd name="connsiteY21" fmla="*/ 498764 h 1124989"/>
                <a:gd name="connsiteX22" fmla="*/ 1956294 w 1956294"/>
                <a:gd name="connsiteY22" fmla="*/ 432262 h 1124989"/>
                <a:gd name="connsiteX23" fmla="*/ 1828832 w 1956294"/>
                <a:gd name="connsiteY23" fmla="*/ 277091 h 1124989"/>
                <a:gd name="connsiteX24" fmla="*/ 1745704 w 1956294"/>
                <a:gd name="connsiteY24" fmla="*/ 238299 h 1124989"/>
                <a:gd name="connsiteX25" fmla="*/ 1684744 w 1956294"/>
                <a:gd name="connsiteY25" fmla="*/ 243840 h 1124989"/>
                <a:gd name="connsiteX26" fmla="*/ 1557283 w 1956294"/>
                <a:gd name="connsiteY26" fmla="*/ 277091 h 1124989"/>
                <a:gd name="connsiteX27" fmla="*/ 1402112 w 1956294"/>
                <a:gd name="connsiteY27" fmla="*/ 365760 h 1124989"/>
                <a:gd name="connsiteX28" fmla="*/ 1335610 w 1956294"/>
                <a:gd name="connsiteY28" fmla="*/ 387928 h 1124989"/>
                <a:gd name="connsiteX29" fmla="*/ 1141646 w 1956294"/>
                <a:gd name="connsiteY29" fmla="*/ 437804 h 1124989"/>
                <a:gd name="connsiteX30" fmla="*/ 1058519 w 1956294"/>
                <a:gd name="connsiteY30" fmla="*/ 437804 h 1124989"/>
                <a:gd name="connsiteX31" fmla="*/ 980934 w 1956294"/>
                <a:gd name="connsiteY31" fmla="*/ 437804 h 1124989"/>
                <a:gd name="connsiteX32" fmla="*/ 914432 w 1956294"/>
                <a:gd name="connsiteY32" fmla="*/ 410095 h 1124989"/>
                <a:gd name="connsiteX33" fmla="*/ 820221 w 1956294"/>
                <a:gd name="connsiteY33" fmla="*/ 266008 h 1124989"/>
                <a:gd name="connsiteX34" fmla="*/ 825763 w 1956294"/>
                <a:gd name="connsiteY34" fmla="*/ 72044 h 1124989"/>
                <a:gd name="connsiteX35" fmla="*/ 786970 w 1956294"/>
                <a:gd name="connsiteY35" fmla="*/ 33251 h 1124989"/>
                <a:gd name="connsiteX36" fmla="*/ 731552 w 1956294"/>
                <a:gd name="connsiteY36" fmla="*/ 0 h 1124989"/>
                <a:gd name="connsiteX37" fmla="*/ 698301 w 1956294"/>
                <a:gd name="connsiteY37" fmla="*/ 49877 h 1124989"/>
                <a:gd name="connsiteX38" fmla="*/ 581923 w 1956294"/>
                <a:gd name="connsiteY38" fmla="*/ 49877 h 1124989"/>
                <a:gd name="connsiteX39" fmla="*/ 559755 w 1956294"/>
                <a:gd name="connsiteY39" fmla="*/ 94211 h 1124989"/>
                <a:gd name="connsiteX40" fmla="*/ 559755 w 1956294"/>
                <a:gd name="connsiteY40" fmla="*/ 166255 h 1124989"/>
                <a:gd name="connsiteX41" fmla="*/ 559755 w 1956294"/>
                <a:gd name="connsiteY41" fmla="*/ 277091 h 1124989"/>
                <a:gd name="connsiteX42" fmla="*/ 565297 w 1956294"/>
                <a:gd name="connsiteY42" fmla="*/ 371302 h 1124989"/>
                <a:gd name="connsiteX43" fmla="*/ 543130 w 1956294"/>
                <a:gd name="connsiteY43" fmla="*/ 454429 h 1124989"/>
                <a:gd name="connsiteX44" fmla="*/ 532046 w 1956294"/>
                <a:gd name="connsiteY44" fmla="*/ 504306 h 1124989"/>
                <a:gd name="connsiteX45" fmla="*/ 448919 w 1956294"/>
                <a:gd name="connsiteY45" fmla="*/ 609600 h 1124989"/>
                <a:gd name="connsiteX46" fmla="*/ 404584 w 1956294"/>
                <a:gd name="connsiteY46" fmla="*/ 642851 h 1124989"/>
                <a:gd name="connsiteX47" fmla="*/ 277123 w 1956294"/>
                <a:gd name="connsiteY47" fmla="*/ 720437 h 1124989"/>
                <a:gd name="connsiteX48" fmla="*/ 310374 w 1956294"/>
                <a:gd name="connsiteY48" fmla="*/ 842357 h 1124989"/>
                <a:gd name="connsiteX49" fmla="*/ 277123 w 1956294"/>
                <a:gd name="connsiteY49" fmla="*/ 908859 h 1124989"/>
                <a:gd name="connsiteX50" fmla="*/ 254955 w 1956294"/>
                <a:gd name="connsiteY50" fmla="*/ 919942 h 1124989"/>
                <a:gd name="connsiteX51" fmla="*/ 160744 w 1956294"/>
                <a:gd name="connsiteY51" fmla="*/ 936568 h 1124989"/>
                <a:gd name="connsiteX52" fmla="*/ 88701 w 1956294"/>
                <a:gd name="connsiteY52" fmla="*/ 942109 h 1124989"/>
                <a:gd name="connsiteX53" fmla="*/ 11115 w 1956294"/>
                <a:gd name="connsiteY53" fmla="*/ 947651 h 1124989"/>
                <a:gd name="connsiteX54" fmla="*/ 32 w 1956294"/>
                <a:gd name="connsiteY54" fmla="*/ 1014153 h 1124989"/>
                <a:gd name="connsiteX55" fmla="*/ 32 w 1956294"/>
                <a:gd name="connsiteY55" fmla="*/ 1058488 h 1124989"/>
                <a:gd name="connsiteX56" fmla="*/ 38824 w 1956294"/>
                <a:gd name="connsiteY56" fmla="*/ 1091739 h 1124989"/>
                <a:gd name="connsiteX57" fmla="*/ 60992 w 1956294"/>
                <a:gd name="connsiteY57" fmla="*/ 1102822 h 1124989"/>
                <a:gd name="connsiteX58" fmla="*/ 155203 w 1956294"/>
                <a:gd name="connsiteY58" fmla="*/ 1124989 h 1124989"/>
                <a:gd name="connsiteX59" fmla="*/ 216163 w 1956294"/>
                <a:gd name="connsiteY59" fmla="*/ 1124989 h 1124989"/>
                <a:gd name="connsiteX60" fmla="*/ 404584 w 1956294"/>
                <a:gd name="connsiteY60" fmla="*/ 1025237 h 1124989"/>
                <a:gd name="connsiteX61" fmla="*/ 460003 w 1956294"/>
                <a:gd name="connsiteY61" fmla="*/ 997528 h 1124989"/>
                <a:gd name="connsiteX62" fmla="*/ 543130 w 1956294"/>
                <a:gd name="connsiteY62" fmla="*/ 975360 h 1124989"/>
                <a:gd name="connsiteX0" fmla="*/ 543130 w 1956294"/>
                <a:gd name="connsiteY0" fmla="*/ 942618 h 1092247"/>
                <a:gd name="connsiteX1" fmla="*/ 676134 w 1956294"/>
                <a:gd name="connsiteY1" fmla="*/ 931535 h 1092247"/>
                <a:gd name="connsiteX2" fmla="*/ 798054 w 1956294"/>
                <a:gd name="connsiteY2" fmla="*/ 931535 h 1092247"/>
                <a:gd name="connsiteX3" fmla="*/ 975392 w 1956294"/>
                <a:gd name="connsiteY3" fmla="*/ 903826 h 1092247"/>
                <a:gd name="connsiteX4" fmla="*/ 1064061 w 1956294"/>
                <a:gd name="connsiteY4" fmla="*/ 848407 h 1092247"/>
                <a:gd name="connsiteX5" fmla="*/ 1174897 w 1956294"/>
                <a:gd name="connsiteY5" fmla="*/ 859491 h 1092247"/>
                <a:gd name="connsiteX6" fmla="*/ 1213690 w 1956294"/>
                <a:gd name="connsiteY6" fmla="*/ 887200 h 1092247"/>
                <a:gd name="connsiteX7" fmla="*/ 1263566 w 1956294"/>
                <a:gd name="connsiteY7" fmla="*/ 892742 h 1092247"/>
                <a:gd name="connsiteX8" fmla="*/ 1296817 w 1956294"/>
                <a:gd name="connsiteY8" fmla="*/ 903826 h 1092247"/>
                <a:gd name="connsiteX9" fmla="*/ 1346694 w 1956294"/>
                <a:gd name="connsiteY9" fmla="*/ 925993 h 1092247"/>
                <a:gd name="connsiteX10" fmla="*/ 1385486 w 1956294"/>
                <a:gd name="connsiteY10" fmla="*/ 931535 h 1092247"/>
                <a:gd name="connsiteX11" fmla="*/ 1440904 w 1956294"/>
                <a:gd name="connsiteY11" fmla="*/ 964786 h 1092247"/>
                <a:gd name="connsiteX12" fmla="*/ 1446446 w 1956294"/>
                <a:gd name="connsiteY12" fmla="*/ 964786 h 1092247"/>
                <a:gd name="connsiteX13" fmla="*/ 1596075 w 1956294"/>
                <a:gd name="connsiteY13" fmla="*/ 986953 h 1092247"/>
                <a:gd name="connsiteX14" fmla="*/ 1695828 w 1956294"/>
                <a:gd name="connsiteY14" fmla="*/ 1025746 h 1092247"/>
                <a:gd name="connsiteX15" fmla="*/ 1773414 w 1956294"/>
                <a:gd name="connsiteY15" fmla="*/ 937077 h 1092247"/>
                <a:gd name="connsiteX16" fmla="*/ 1756788 w 1956294"/>
                <a:gd name="connsiteY16" fmla="*/ 876117 h 1092247"/>
                <a:gd name="connsiteX17" fmla="*/ 1723537 w 1956294"/>
                <a:gd name="connsiteY17" fmla="*/ 837324 h 1092247"/>
                <a:gd name="connsiteX18" fmla="*/ 1645952 w 1956294"/>
                <a:gd name="connsiteY18" fmla="*/ 754197 h 1092247"/>
                <a:gd name="connsiteX19" fmla="*/ 1596075 w 1956294"/>
                <a:gd name="connsiteY19" fmla="*/ 604567 h 1092247"/>
                <a:gd name="connsiteX20" fmla="*/ 1706912 w 1956294"/>
                <a:gd name="connsiteY20" fmla="*/ 510357 h 1092247"/>
                <a:gd name="connsiteX21" fmla="*/ 1923043 w 1956294"/>
                <a:gd name="connsiteY21" fmla="*/ 466022 h 1092247"/>
                <a:gd name="connsiteX22" fmla="*/ 1956294 w 1956294"/>
                <a:gd name="connsiteY22" fmla="*/ 399520 h 1092247"/>
                <a:gd name="connsiteX23" fmla="*/ 1828832 w 1956294"/>
                <a:gd name="connsiteY23" fmla="*/ 244349 h 1092247"/>
                <a:gd name="connsiteX24" fmla="*/ 1745704 w 1956294"/>
                <a:gd name="connsiteY24" fmla="*/ 205557 h 1092247"/>
                <a:gd name="connsiteX25" fmla="*/ 1684744 w 1956294"/>
                <a:gd name="connsiteY25" fmla="*/ 211098 h 1092247"/>
                <a:gd name="connsiteX26" fmla="*/ 1557283 w 1956294"/>
                <a:gd name="connsiteY26" fmla="*/ 244349 h 1092247"/>
                <a:gd name="connsiteX27" fmla="*/ 1402112 w 1956294"/>
                <a:gd name="connsiteY27" fmla="*/ 333018 h 1092247"/>
                <a:gd name="connsiteX28" fmla="*/ 1335610 w 1956294"/>
                <a:gd name="connsiteY28" fmla="*/ 355186 h 1092247"/>
                <a:gd name="connsiteX29" fmla="*/ 1141646 w 1956294"/>
                <a:gd name="connsiteY29" fmla="*/ 405062 h 1092247"/>
                <a:gd name="connsiteX30" fmla="*/ 1058519 w 1956294"/>
                <a:gd name="connsiteY30" fmla="*/ 405062 h 1092247"/>
                <a:gd name="connsiteX31" fmla="*/ 980934 w 1956294"/>
                <a:gd name="connsiteY31" fmla="*/ 405062 h 1092247"/>
                <a:gd name="connsiteX32" fmla="*/ 914432 w 1956294"/>
                <a:gd name="connsiteY32" fmla="*/ 377353 h 1092247"/>
                <a:gd name="connsiteX33" fmla="*/ 820221 w 1956294"/>
                <a:gd name="connsiteY33" fmla="*/ 233266 h 1092247"/>
                <a:gd name="connsiteX34" fmla="*/ 825763 w 1956294"/>
                <a:gd name="connsiteY34" fmla="*/ 39302 h 1092247"/>
                <a:gd name="connsiteX35" fmla="*/ 786970 w 1956294"/>
                <a:gd name="connsiteY35" fmla="*/ 509 h 1092247"/>
                <a:gd name="connsiteX36" fmla="*/ 698301 w 1956294"/>
                <a:gd name="connsiteY36" fmla="*/ 17135 h 1092247"/>
                <a:gd name="connsiteX37" fmla="*/ 581923 w 1956294"/>
                <a:gd name="connsiteY37" fmla="*/ 17135 h 1092247"/>
                <a:gd name="connsiteX38" fmla="*/ 559755 w 1956294"/>
                <a:gd name="connsiteY38" fmla="*/ 61469 h 1092247"/>
                <a:gd name="connsiteX39" fmla="*/ 559755 w 1956294"/>
                <a:gd name="connsiteY39" fmla="*/ 133513 h 1092247"/>
                <a:gd name="connsiteX40" fmla="*/ 559755 w 1956294"/>
                <a:gd name="connsiteY40" fmla="*/ 244349 h 1092247"/>
                <a:gd name="connsiteX41" fmla="*/ 565297 w 1956294"/>
                <a:gd name="connsiteY41" fmla="*/ 338560 h 1092247"/>
                <a:gd name="connsiteX42" fmla="*/ 543130 w 1956294"/>
                <a:gd name="connsiteY42" fmla="*/ 421687 h 1092247"/>
                <a:gd name="connsiteX43" fmla="*/ 532046 w 1956294"/>
                <a:gd name="connsiteY43" fmla="*/ 471564 h 1092247"/>
                <a:gd name="connsiteX44" fmla="*/ 448919 w 1956294"/>
                <a:gd name="connsiteY44" fmla="*/ 576858 h 1092247"/>
                <a:gd name="connsiteX45" fmla="*/ 404584 w 1956294"/>
                <a:gd name="connsiteY45" fmla="*/ 610109 h 1092247"/>
                <a:gd name="connsiteX46" fmla="*/ 277123 w 1956294"/>
                <a:gd name="connsiteY46" fmla="*/ 687695 h 1092247"/>
                <a:gd name="connsiteX47" fmla="*/ 310374 w 1956294"/>
                <a:gd name="connsiteY47" fmla="*/ 809615 h 1092247"/>
                <a:gd name="connsiteX48" fmla="*/ 277123 w 1956294"/>
                <a:gd name="connsiteY48" fmla="*/ 876117 h 1092247"/>
                <a:gd name="connsiteX49" fmla="*/ 254955 w 1956294"/>
                <a:gd name="connsiteY49" fmla="*/ 887200 h 1092247"/>
                <a:gd name="connsiteX50" fmla="*/ 160744 w 1956294"/>
                <a:gd name="connsiteY50" fmla="*/ 903826 h 1092247"/>
                <a:gd name="connsiteX51" fmla="*/ 88701 w 1956294"/>
                <a:gd name="connsiteY51" fmla="*/ 909367 h 1092247"/>
                <a:gd name="connsiteX52" fmla="*/ 11115 w 1956294"/>
                <a:gd name="connsiteY52" fmla="*/ 914909 h 1092247"/>
                <a:gd name="connsiteX53" fmla="*/ 32 w 1956294"/>
                <a:gd name="connsiteY53" fmla="*/ 981411 h 1092247"/>
                <a:gd name="connsiteX54" fmla="*/ 32 w 1956294"/>
                <a:gd name="connsiteY54" fmla="*/ 1025746 h 1092247"/>
                <a:gd name="connsiteX55" fmla="*/ 38824 w 1956294"/>
                <a:gd name="connsiteY55" fmla="*/ 1058997 h 1092247"/>
                <a:gd name="connsiteX56" fmla="*/ 60992 w 1956294"/>
                <a:gd name="connsiteY56" fmla="*/ 1070080 h 1092247"/>
                <a:gd name="connsiteX57" fmla="*/ 155203 w 1956294"/>
                <a:gd name="connsiteY57" fmla="*/ 1092247 h 1092247"/>
                <a:gd name="connsiteX58" fmla="*/ 216163 w 1956294"/>
                <a:gd name="connsiteY58" fmla="*/ 1092247 h 1092247"/>
                <a:gd name="connsiteX59" fmla="*/ 404584 w 1956294"/>
                <a:gd name="connsiteY59" fmla="*/ 992495 h 1092247"/>
                <a:gd name="connsiteX60" fmla="*/ 460003 w 1956294"/>
                <a:gd name="connsiteY60" fmla="*/ 964786 h 1092247"/>
                <a:gd name="connsiteX61" fmla="*/ 543130 w 1956294"/>
                <a:gd name="connsiteY61" fmla="*/ 942618 h 1092247"/>
                <a:gd name="connsiteX0" fmla="*/ 543130 w 1956294"/>
                <a:gd name="connsiteY0" fmla="*/ 942618 h 1131040"/>
                <a:gd name="connsiteX1" fmla="*/ 676134 w 1956294"/>
                <a:gd name="connsiteY1" fmla="*/ 1131040 h 1131040"/>
                <a:gd name="connsiteX2" fmla="*/ 798054 w 1956294"/>
                <a:gd name="connsiteY2" fmla="*/ 931535 h 1131040"/>
                <a:gd name="connsiteX3" fmla="*/ 975392 w 1956294"/>
                <a:gd name="connsiteY3" fmla="*/ 903826 h 1131040"/>
                <a:gd name="connsiteX4" fmla="*/ 1064061 w 1956294"/>
                <a:gd name="connsiteY4" fmla="*/ 848407 h 1131040"/>
                <a:gd name="connsiteX5" fmla="*/ 1174897 w 1956294"/>
                <a:gd name="connsiteY5" fmla="*/ 859491 h 1131040"/>
                <a:gd name="connsiteX6" fmla="*/ 1213690 w 1956294"/>
                <a:gd name="connsiteY6" fmla="*/ 887200 h 1131040"/>
                <a:gd name="connsiteX7" fmla="*/ 1263566 w 1956294"/>
                <a:gd name="connsiteY7" fmla="*/ 892742 h 1131040"/>
                <a:gd name="connsiteX8" fmla="*/ 1296817 w 1956294"/>
                <a:gd name="connsiteY8" fmla="*/ 903826 h 1131040"/>
                <a:gd name="connsiteX9" fmla="*/ 1346694 w 1956294"/>
                <a:gd name="connsiteY9" fmla="*/ 925993 h 1131040"/>
                <a:gd name="connsiteX10" fmla="*/ 1385486 w 1956294"/>
                <a:gd name="connsiteY10" fmla="*/ 931535 h 1131040"/>
                <a:gd name="connsiteX11" fmla="*/ 1440904 w 1956294"/>
                <a:gd name="connsiteY11" fmla="*/ 964786 h 1131040"/>
                <a:gd name="connsiteX12" fmla="*/ 1446446 w 1956294"/>
                <a:gd name="connsiteY12" fmla="*/ 964786 h 1131040"/>
                <a:gd name="connsiteX13" fmla="*/ 1596075 w 1956294"/>
                <a:gd name="connsiteY13" fmla="*/ 986953 h 1131040"/>
                <a:gd name="connsiteX14" fmla="*/ 1695828 w 1956294"/>
                <a:gd name="connsiteY14" fmla="*/ 1025746 h 1131040"/>
                <a:gd name="connsiteX15" fmla="*/ 1773414 w 1956294"/>
                <a:gd name="connsiteY15" fmla="*/ 937077 h 1131040"/>
                <a:gd name="connsiteX16" fmla="*/ 1756788 w 1956294"/>
                <a:gd name="connsiteY16" fmla="*/ 876117 h 1131040"/>
                <a:gd name="connsiteX17" fmla="*/ 1723537 w 1956294"/>
                <a:gd name="connsiteY17" fmla="*/ 837324 h 1131040"/>
                <a:gd name="connsiteX18" fmla="*/ 1645952 w 1956294"/>
                <a:gd name="connsiteY18" fmla="*/ 754197 h 1131040"/>
                <a:gd name="connsiteX19" fmla="*/ 1596075 w 1956294"/>
                <a:gd name="connsiteY19" fmla="*/ 604567 h 1131040"/>
                <a:gd name="connsiteX20" fmla="*/ 1706912 w 1956294"/>
                <a:gd name="connsiteY20" fmla="*/ 510357 h 1131040"/>
                <a:gd name="connsiteX21" fmla="*/ 1923043 w 1956294"/>
                <a:gd name="connsiteY21" fmla="*/ 466022 h 1131040"/>
                <a:gd name="connsiteX22" fmla="*/ 1956294 w 1956294"/>
                <a:gd name="connsiteY22" fmla="*/ 399520 h 1131040"/>
                <a:gd name="connsiteX23" fmla="*/ 1828832 w 1956294"/>
                <a:gd name="connsiteY23" fmla="*/ 244349 h 1131040"/>
                <a:gd name="connsiteX24" fmla="*/ 1745704 w 1956294"/>
                <a:gd name="connsiteY24" fmla="*/ 205557 h 1131040"/>
                <a:gd name="connsiteX25" fmla="*/ 1684744 w 1956294"/>
                <a:gd name="connsiteY25" fmla="*/ 211098 h 1131040"/>
                <a:gd name="connsiteX26" fmla="*/ 1557283 w 1956294"/>
                <a:gd name="connsiteY26" fmla="*/ 244349 h 1131040"/>
                <a:gd name="connsiteX27" fmla="*/ 1402112 w 1956294"/>
                <a:gd name="connsiteY27" fmla="*/ 333018 h 1131040"/>
                <a:gd name="connsiteX28" fmla="*/ 1335610 w 1956294"/>
                <a:gd name="connsiteY28" fmla="*/ 355186 h 1131040"/>
                <a:gd name="connsiteX29" fmla="*/ 1141646 w 1956294"/>
                <a:gd name="connsiteY29" fmla="*/ 405062 h 1131040"/>
                <a:gd name="connsiteX30" fmla="*/ 1058519 w 1956294"/>
                <a:gd name="connsiteY30" fmla="*/ 405062 h 1131040"/>
                <a:gd name="connsiteX31" fmla="*/ 980934 w 1956294"/>
                <a:gd name="connsiteY31" fmla="*/ 405062 h 1131040"/>
                <a:gd name="connsiteX32" fmla="*/ 914432 w 1956294"/>
                <a:gd name="connsiteY32" fmla="*/ 377353 h 1131040"/>
                <a:gd name="connsiteX33" fmla="*/ 820221 w 1956294"/>
                <a:gd name="connsiteY33" fmla="*/ 233266 h 1131040"/>
                <a:gd name="connsiteX34" fmla="*/ 825763 w 1956294"/>
                <a:gd name="connsiteY34" fmla="*/ 39302 h 1131040"/>
                <a:gd name="connsiteX35" fmla="*/ 786970 w 1956294"/>
                <a:gd name="connsiteY35" fmla="*/ 509 h 1131040"/>
                <a:gd name="connsiteX36" fmla="*/ 698301 w 1956294"/>
                <a:gd name="connsiteY36" fmla="*/ 17135 h 1131040"/>
                <a:gd name="connsiteX37" fmla="*/ 581923 w 1956294"/>
                <a:gd name="connsiteY37" fmla="*/ 17135 h 1131040"/>
                <a:gd name="connsiteX38" fmla="*/ 559755 w 1956294"/>
                <a:gd name="connsiteY38" fmla="*/ 61469 h 1131040"/>
                <a:gd name="connsiteX39" fmla="*/ 559755 w 1956294"/>
                <a:gd name="connsiteY39" fmla="*/ 133513 h 1131040"/>
                <a:gd name="connsiteX40" fmla="*/ 559755 w 1956294"/>
                <a:gd name="connsiteY40" fmla="*/ 244349 h 1131040"/>
                <a:gd name="connsiteX41" fmla="*/ 565297 w 1956294"/>
                <a:gd name="connsiteY41" fmla="*/ 338560 h 1131040"/>
                <a:gd name="connsiteX42" fmla="*/ 543130 w 1956294"/>
                <a:gd name="connsiteY42" fmla="*/ 421687 h 1131040"/>
                <a:gd name="connsiteX43" fmla="*/ 532046 w 1956294"/>
                <a:gd name="connsiteY43" fmla="*/ 471564 h 1131040"/>
                <a:gd name="connsiteX44" fmla="*/ 448919 w 1956294"/>
                <a:gd name="connsiteY44" fmla="*/ 576858 h 1131040"/>
                <a:gd name="connsiteX45" fmla="*/ 404584 w 1956294"/>
                <a:gd name="connsiteY45" fmla="*/ 610109 h 1131040"/>
                <a:gd name="connsiteX46" fmla="*/ 277123 w 1956294"/>
                <a:gd name="connsiteY46" fmla="*/ 687695 h 1131040"/>
                <a:gd name="connsiteX47" fmla="*/ 310374 w 1956294"/>
                <a:gd name="connsiteY47" fmla="*/ 809615 h 1131040"/>
                <a:gd name="connsiteX48" fmla="*/ 277123 w 1956294"/>
                <a:gd name="connsiteY48" fmla="*/ 876117 h 1131040"/>
                <a:gd name="connsiteX49" fmla="*/ 254955 w 1956294"/>
                <a:gd name="connsiteY49" fmla="*/ 887200 h 1131040"/>
                <a:gd name="connsiteX50" fmla="*/ 160744 w 1956294"/>
                <a:gd name="connsiteY50" fmla="*/ 903826 h 1131040"/>
                <a:gd name="connsiteX51" fmla="*/ 88701 w 1956294"/>
                <a:gd name="connsiteY51" fmla="*/ 909367 h 1131040"/>
                <a:gd name="connsiteX52" fmla="*/ 11115 w 1956294"/>
                <a:gd name="connsiteY52" fmla="*/ 914909 h 1131040"/>
                <a:gd name="connsiteX53" fmla="*/ 32 w 1956294"/>
                <a:gd name="connsiteY53" fmla="*/ 981411 h 1131040"/>
                <a:gd name="connsiteX54" fmla="*/ 32 w 1956294"/>
                <a:gd name="connsiteY54" fmla="*/ 1025746 h 1131040"/>
                <a:gd name="connsiteX55" fmla="*/ 38824 w 1956294"/>
                <a:gd name="connsiteY55" fmla="*/ 1058997 h 1131040"/>
                <a:gd name="connsiteX56" fmla="*/ 60992 w 1956294"/>
                <a:gd name="connsiteY56" fmla="*/ 1070080 h 1131040"/>
                <a:gd name="connsiteX57" fmla="*/ 155203 w 1956294"/>
                <a:gd name="connsiteY57" fmla="*/ 1092247 h 1131040"/>
                <a:gd name="connsiteX58" fmla="*/ 216163 w 1956294"/>
                <a:gd name="connsiteY58" fmla="*/ 1092247 h 1131040"/>
                <a:gd name="connsiteX59" fmla="*/ 404584 w 1956294"/>
                <a:gd name="connsiteY59" fmla="*/ 992495 h 1131040"/>
                <a:gd name="connsiteX60" fmla="*/ 460003 w 1956294"/>
                <a:gd name="connsiteY60" fmla="*/ 964786 h 1131040"/>
                <a:gd name="connsiteX61" fmla="*/ 543130 w 1956294"/>
                <a:gd name="connsiteY61" fmla="*/ 942618 h 1131040"/>
                <a:gd name="connsiteX0" fmla="*/ 476628 w 1956294"/>
                <a:gd name="connsiteY0" fmla="*/ 1147665 h 1147665"/>
                <a:gd name="connsiteX1" fmla="*/ 676134 w 1956294"/>
                <a:gd name="connsiteY1" fmla="*/ 1131040 h 1147665"/>
                <a:gd name="connsiteX2" fmla="*/ 798054 w 1956294"/>
                <a:gd name="connsiteY2" fmla="*/ 931535 h 1147665"/>
                <a:gd name="connsiteX3" fmla="*/ 975392 w 1956294"/>
                <a:gd name="connsiteY3" fmla="*/ 903826 h 1147665"/>
                <a:gd name="connsiteX4" fmla="*/ 1064061 w 1956294"/>
                <a:gd name="connsiteY4" fmla="*/ 848407 h 1147665"/>
                <a:gd name="connsiteX5" fmla="*/ 1174897 w 1956294"/>
                <a:gd name="connsiteY5" fmla="*/ 859491 h 1147665"/>
                <a:gd name="connsiteX6" fmla="*/ 1213690 w 1956294"/>
                <a:gd name="connsiteY6" fmla="*/ 887200 h 1147665"/>
                <a:gd name="connsiteX7" fmla="*/ 1263566 w 1956294"/>
                <a:gd name="connsiteY7" fmla="*/ 892742 h 1147665"/>
                <a:gd name="connsiteX8" fmla="*/ 1296817 w 1956294"/>
                <a:gd name="connsiteY8" fmla="*/ 903826 h 1147665"/>
                <a:gd name="connsiteX9" fmla="*/ 1346694 w 1956294"/>
                <a:gd name="connsiteY9" fmla="*/ 925993 h 1147665"/>
                <a:gd name="connsiteX10" fmla="*/ 1385486 w 1956294"/>
                <a:gd name="connsiteY10" fmla="*/ 931535 h 1147665"/>
                <a:gd name="connsiteX11" fmla="*/ 1440904 w 1956294"/>
                <a:gd name="connsiteY11" fmla="*/ 964786 h 1147665"/>
                <a:gd name="connsiteX12" fmla="*/ 1446446 w 1956294"/>
                <a:gd name="connsiteY12" fmla="*/ 964786 h 1147665"/>
                <a:gd name="connsiteX13" fmla="*/ 1596075 w 1956294"/>
                <a:gd name="connsiteY13" fmla="*/ 986953 h 1147665"/>
                <a:gd name="connsiteX14" fmla="*/ 1695828 w 1956294"/>
                <a:gd name="connsiteY14" fmla="*/ 1025746 h 1147665"/>
                <a:gd name="connsiteX15" fmla="*/ 1773414 w 1956294"/>
                <a:gd name="connsiteY15" fmla="*/ 937077 h 1147665"/>
                <a:gd name="connsiteX16" fmla="*/ 1756788 w 1956294"/>
                <a:gd name="connsiteY16" fmla="*/ 876117 h 1147665"/>
                <a:gd name="connsiteX17" fmla="*/ 1723537 w 1956294"/>
                <a:gd name="connsiteY17" fmla="*/ 837324 h 1147665"/>
                <a:gd name="connsiteX18" fmla="*/ 1645952 w 1956294"/>
                <a:gd name="connsiteY18" fmla="*/ 754197 h 1147665"/>
                <a:gd name="connsiteX19" fmla="*/ 1596075 w 1956294"/>
                <a:gd name="connsiteY19" fmla="*/ 604567 h 1147665"/>
                <a:gd name="connsiteX20" fmla="*/ 1706912 w 1956294"/>
                <a:gd name="connsiteY20" fmla="*/ 510357 h 1147665"/>
                <a:gd name="connsiteX21" fmla="*/ 1923043 w 1956294"/>
                <a:gd name="connsiteY21" fmla="*/ 466022 h 1147665"/>
                <a:gd name="connsiteX22" fmla="*/ 1956294 w 1956294"/>
                <a:gd name="connsiteY22" fmla="*/ 399520 h 1147665"/>
                <a:gd name="connsiteX23" fmla="*/ 1828832 w 1956294"/>
                <a:gd name="connsiteY23" fmla="*/ 244349 h 1147665"/>
                <a:gd name="connsiteX24" fmla="*/ 1745704 w 1956294"/>
                <a:gd name="connsiteY24" fmla="*/ 205557 h 1147665"/>
                <a:gd name="connsiteX25" fmla="*/ 1684744 w 1956294"/>
                <a:gd name="connsiteY25" fmla="*/ 211098 h 1147665"/>
                <a:gd name="connsiteX26" fmla="*/ 1557283 w 1956294"/>
                <a:gd name="connsiteY26" fmla="*/ 244349 h 1147665"/>
                <a:gd name="connsiteX27" fmla="*/ 1402112 w 1956294"/>
                <a:gd name="connsiteY27" fmla="*/ 333018 h 1147665"/>
                <a:gd name="connsiteX28" fmla="*/ 1335610 w 1956294"/>
                <a:gd name="connsiteY28" fmla="*/ 355186 h 1147665"/>
                <a:gd name="connsiteX29" fmla="*/ 1141646 w 1956294"/>
                <a:gd name="connsiteY29" fmla="*/ 405062 h 1147665"/>
                <a:gd name="connsiteX30" fmla="*/ 1058519 w 1956294"/>
                <a:gd name="connsiteY30" fmla="*/ 405062 h 1147665"/>
                <a:gd name="connsiteX31" fmla="*/ 980934 w 1956294"/>
                <a:gd name="connsiteY31" fmla="*/ 405062 h 1147665"/>
                <a:gd name="connsiteX32" fmla="*/ 914432 w 1956294"/>
                <a:gd name="connsiteY32" fmla="*/ 377353 h 1147665"/>
                <a:gd name="connsiteX33" fmla="*/ 820221 w 1956294"/>
                <a:gd name="connsiteY33" fmla="*/ 233266 h 1147665"/>
                <a:gd name="connsiteX34" fmla="*/ 825763 w 1956294"/>
                <a:gd name="connsiteY34" fmla="*/ 39302 h 1147665"/>
                <a:gd name="connsiteX35" fmla="*/ 786970 w 1956294"/>
                <a:gd name="connsiteY35" fmla="*/ 509 h 1147665"/>
                <a:gd name="connsiteX36" fmla="*/ 698301 w 1956294"/>
                <a:gd name="connsiteY36" fmla="*/ 17135 h 1147665"/>
                <a:gd name="connsiteX37" fmla="*/ 581923 w 1956294"/>
                <a:gd name="connsiteY37" fmla="*/ 17135 h 1147665"/>
                <a:gd name="connsiteX38" fmla="*/ 559755 w 1956294"/>
                <a:gd name="connsiteY38" fmla="*/ 61469 h 1147665"/>
                <a:gd name="connsiteX39" fmla="*/ 559755 w 1956294"/>
                <a:gd name="connsiteY39" fmla="*/ 133513 h 1147665"/>
                <a:gd name="connsiteX40" fmla="*/ 559755 w 1956294"/>
                <a:gd name="connsiteY40" fmla="*/ 244349 h 1147665"/>
                <a:gd name="connsiteX41" fmla="*/ 565297 w 1956294"/>
                <a:gd name="connsiteY41" fmla="*/ 338560 h 1147665"/>
                <a:gd name="connsiteX42" fmla="*/ 543130 w 1956294"/>
                <a:gd name="connsiteY42" fmla="*/ 421687 h 1147665"/>
                <a:gd name="connsiteX43" fmla="*/ 532046 w 1956294"/>
                <a:gd name="connsiteY43" fmla="*/ 471564 h 1147665"/>
                <a:gd name="connsiteX44" fmla="*/ 448919 w 1956294"/>
                <a:gd name="connsiteY44" fmla="*/ 576858 h 1147665"/>
                <a:gd name="connsiteX45" fmla="*/ 404584 w 1956294"/>
                <a:gd name="connsiteY45" fmla="*/ 610109 h 1147665"/>
                <a:gd name="connsiteX46" fmla="*/ 277123 w 1956294"/>
                <a:gd name="connsiteY46" fmla="*/ 687695 h 1147665"/>
                <a:gd name="connsiteX47" fmla="*/ 310374 w 1956294"/>
                <a:gd name="connsiteY47" fmla="*/ 809615 h 1147665"/>
                <a:gd name="connsiteX48" fmla="*/ 277123 w 1956294"/>
                <a:gd name="connsiteY48" fmla="*/ 876117 h 1147665"/>
                <a:gd name="connsiteX49" fmla="*/ 254955 w 1956294"/>
                <a:gd name="connsiteY49" fmla="*/ 887200 h 1147665"/>
                <a:gd name="connsiteX50" fmla="*/ 160744 w 1956294"/>
                <a:gd name="connsiteY50" fmla="*/ 903826 h 1147665"/>
                <a:gd name="connsiteX51" fmla="*/ 88701 w 1956294"/>
                <a:gd name="connsiteY51" fmla="*/ 909367 h 1147665"/>
                <a:gd name="connsiteX52" fmla="*/ 11115 w 1956294"/>
                <a:gd name="connsiteY52" fmla="*/ 914909 h 1147665"/>
                <a:gd name="connsiteX53" fmla="*/ 32 w 1956294"/>
                <a:gd name="connsiteY53" fmla="*/ 981411 h 1147665"/>
                <a:gd name="connsiteX54" fmla="*/ 32 w 1956294"/>
                <a:gd name="connsiteY54" fmla="*/ 1025746 h 1147665"/>
                <a:gd name="connsiteX55" fmla="*/ 38824 w 1956294"/>
                <a:gd name="connsiteY55" fmla="*/ 1058997 h 1147665"/>
                <a:gd name="connsiteX56" fmla="*/ 60992 w 1956294"/>
                <a:gd name="connsiteY56" fmla="*/ 1070080 h 1147665"/>
                <a:gd name="connsiteX57" fmla="*/ 155203 w 1956294"/>
                <a:gd name="connsiteY57" fmla="*/ 1092247 h 1147665"/>
                <a:gd name="connsiteX58" fmla="*/ 216163 w 1956294"/>
                <a:gd name="connsiteY58" fmla="*/ 1092247 h 1147665"/>
                <a:gd name="connsiteX59" fmla="*/ 404584 w 1956294"/>
                <a:gd name="connsiteY59" fmla="*/ 992495 h 1147665"/>
                <a:gd name="connsiteX60" fmla="*/ 460003 w 1956294"/>
                <a:gd name="connsiteY60" fmla="*/ 964786 h 1147665"/>
                <a:gd name="connsiteX61" fmla="*/ 476628 w 1956294"/>
                <a:gd name="connsiteY61" fmla="*/ 1147665 h 1147665"/>
                <a:gd name="connsiteX0" fmla="*/ 476628 w 1956294"/>
                <a:gd name="connsiteY0" fmla="*/ 1147665 h 1247419"/>
                <a:gd name="connsiteX1" fmla="*/ 676134 w 1956294"/>
                <a:gd name="connsiteY1" fmla="*/ 1131040 h 1247419"/>
                <a:gd name="connsiteX2" fmla="*/ 798054 w 1956294"/>
                <a:gd name="connsiteY2" fmla="*/ 931535 h 1247419"/>
                <a:gd name="connsiteX3" fmla="*/ 975392 w 1956294"/>
                <a:gd name="connsiteY3" fmla="*/ 903826 h 1247419"/>
                <a:gd name="connsiteX4" fmla="*/ 1064061 w 1956294"/>
                <a:gd name="connsiteY4" fmla="*/ 848407 h 1247419"/>
                <a:gd name="connsiteX5" fmla="*/ 1174897 w 1956294"/>
                <a:gd name="connsiteY5" fmla="*/ 859491 h 1247419"/>
                <a:gd name="connsiteX6" fmla="*/ 1213690 w 1956294"/>
                <a:gd name="connsiteY6" fmla="*/ 887200 h 1247419"/>
                <a:gd name="connsiteX7" fmla="*/ 1263566 w 1956294"/>
                <a:gd name="connsiteY7" fmla="*/ 892742 h 1247419"/>
                <a:gd name="connsiteX8" fmla="*/ 1296817 w 1956294"/>
                <a:gd name="connsiteY8" fmla="*/ 903826 h 1247419"/>
                <a:gd name="connsiteX9" fmla="*/ 1346694 w 1956294"/>
                <a:gd name="connsiteY9" fmla="*/ 925993 h 1247419"/>
                <a:gd name="connsiteX10" fmla="*/ 1385486 w 1956294"/>
                <a:gd name="connsiteY10" fmla="*/ 931535 h 1247419"/>
                <a:gd name="connsiteX11" fmla="*/ 1440904 w 1956294"/>
                <a:gd name="connsiteY11" fmla="*/ 964786 h 1247419"/>
                <a:gd name="connsiteX12" fmla="*/ 1446446 w 1956294"/>
                <a:gd name="connsiteY12" fmla="*/ 964786 h 1247419"/>
                <a:gd name="connsiteX13" fmla="*/ 1596075 w 1956294"/>
                <a:gd name="connsiteY13" fmla="*/ 986953 h 1247419"/>
                <a:gd name="connsiteX14" fmla="*/ 1695828 w 1956294"/>
                <a:gd name="connsiteY14" fmla="*/ 1025746 h 1247419"/>
                <a:gd name="connsiteX15" fmla="*/ 1773414 w 1956294"/>
                <a:gd name="connsiteY15" fmla="*/ 937077 h 1247419"/>
                <a:gd name="connsiteX16" fmla="*/ 1756788 w 1956294"/>
                <a:gd name="connsiteY16" fmla="*/ 876117 h 1247419"/>
                <a:gd name="connsiteX17" fmla="*/ 1723537 w 1956294"/>
                <a:gd name="connsiteY17" fmla="*/ 837324 h 1247419"/>
                <a:gd name="connsiteX18" fmla="*/ 1645952 w 1956294"/>
                <a:gd name="connsiteY18" fmla="*/ 754197 h 1247419"/>
                <a:gd name="connsiteX19" fmla="*/ 1596075 w 1956294"/>
                <a:gd name="connsiteY19" fmla="*/ 604567 h 1247419"/>
                <a:gd name="connsiteX20" fmla="*/ 1706912 w 1956294"/>
                <a:gd name="connsiteY20" fmla="*/ 510357 h 1247419"/>
                <a:gd name="connsiteX21" fmla="*/ 1923043 w 1956294"/>
                <a:gd name="connsiteY21" fmla="*/ 466022 h 1247419"/>
                <a:gd name="connsiteX22" fmla="*/ 1956294 w 1956294"/>
                <a:gd name="connsiteY22" fmla="*/ 399520 h 1247419"/>
                <a:gd name="connsiteX23" fmla="*/ 1828832 w 1956294"/>
                <a:gd name="connsiteY23" fmla="*/ 244349 h 1247419"/>
                <a:gd name="connsiteX24" fmla="*/ 1745704 w 1956294"/>
                <a:gd name="connsiteY24" fmla="*/ 205557 h 1247419"/>
                <a:gd name="connsiteX25" fmla="*/ 1684744 w 1956294"/>
                <a:gd name="connsiteY25" fmla="*/ 211098 h 1247419"/>
                <a:gd name="connsiteX26" fmla="*/ 1557283 w 1956294"/>
                <a:gd name="connsiteY26" fmla="*/ 244349 h 1247419"/>
                <a:gd name="connsiteX27" fmla="*/ 1402112 w 1956294"/>
                <a:gd name="connsiteY27" fmla="*/ 333018 h 1247419"/>
                <a:gd name="connsiteX28" fmla="*/ 1335610 w 1956294"/>
                <a:gd name="connsiteY28" fmla="*/ 355186 h 1247419"/>
                <a:gd name="connsiteX29" fmla="*/ 1141646 w 1956294"/>
                <a:gd name="connsiteY29" fmla="*/ 405062 h 1247419"/>
                <a:gd name="connsiteX30" fmla="*/ 1058519 w 1956294"/>
                <a:gd name="connsiteY30" fmla="*/ 405062 h 1247419"/>
                <a:gd name="connsiteX31" fmla="*/ 980934 w 1956294"/>
                <a:gd name="connsiteY31" fmla="*/ 405062 h 1247419"/>
                <a:gd name="connsiteX32" fmla="*/ 914432 w 1956294"/>
                <a:gd name="connsiteY32" fmla="*/ 377353 h 1247419"/>
                <a:gd name="connsiteX33" fmla="*/ 820221 w 1956294"/>
                <a:gd name="connsiteY33" fmla="*/ 233266 h 1247419"/>
                <a:gd name="connsiteX34" fmla="*/ 825763 w 1956294"/>
                <a:gd name="connsiteY34" fmla="*/ 39302 h 1247419"/>
                <a:gd name="connsiteX35" fmla="*/ 786970 w 1956294"/>
                <a:gd name="connsiteY35" fmla="*/ 509 h 1247419"/>
                <a:gd name="connsiteX36" fmla="*/ 698301 w 1956294"/>
                <a:gd name="connsiteY36" fmla="*/ 17135 h 1247419"/>
                <a:gd name="connsiteX37" fmla="*/ 581923 w 1956294"/>
                <a:gd name="connsiteY37" fmla="*/ 17135 h 1247419"/>
                <a:gd name="connsiteX38" fmla="*/ 559755 w 1956294"/>
                <a:gd name="connsiteY38" fmla="*/ 61469 h 1247419"/>
                <a:gd name="connsiteX39" fmla="*/ 559755 w 1956294"/>
                <a:gd name="connsiteY39" fmla="*/ 133513 h 1247419"/>
                <a:gd name="connsiteX40" fmla="*/ 559755 w 1956294"/>
                <a:gd name="connsiteY40" fmla="*/ 244349 h 1247419"/>
                <a:gd name="connsiteX41" fmla="*/ 565297 w 1956294"/>
                <a:gd name="connsiteY41" fmla="*/ 338560 h 1247419"/>
                <a:gd name="connsiteX42" fmla="*/ 543130 w 1956294"/>
                <a:gd name="connsiteY42" fmla="*/ 421687 h 1247419"/>
                <a:gd name="connsiteX43" fmla="*/ 532046 w 1956294"/>
                <a:gd name="connsiteY43" fmla="*/ 471564 h 1247419"/>
                <a:gd name="connsiteX44" fmla="*/ 448919 w 1956294"/>
                <a:gd name="connsiteY44" fmla="*/ 576858 h 1247419"/>
                <a:gd name="connsiteX45" fmla="*/ 404584 w 1956294"/>
                <a:gd name="connsiteY45" fmla="*/ 610109 h 1247419"/>
                <a:gd name="connsiteX46" fmla="*/ 277123 w 1956294"/>
                <a:gd name="connsiteY46" fmla="*/ 687695 h 1247419"/>
                <a:gd name="connsiteX47" fmla="*/ 310374 w 1956294"/>
                <a:gd name="connsiteY47" fmla="*/ 809615 h 1247419"/>
                <a:gd name="connsiteX48" fmla="*/ 277123 w 1956294"/>
                <a:gd name="connsiteY48" fmla="*/ 876117 h 1247419"/>
                <a:gd name="connsiteX49" fmla="*/ 254955 w 1956294"/>
                <a:gd name="connsiteY49" fmla="*/ 887200 h 1247419"/>
                <a:gd name="connsiteX50" fmla="*/ 160744 w 1956294"/>
                <a:gd name="connsiteY50" fmla="*/ 903826 h 1247419"/>
                <a:gd name="connsiteX51" fmla="*/ 88701 w 1956294"/>
                <a:gd name="connsiteY51" fmla="*/ 909367 h 1247419"/>
                <a:gd name="connsiteX52" fmla="*/ 11115 w 1956294"/>
                <a:gd name="connsiteY52" fmla="*/ 914909 h 1247419"/>
                <a:gd name="connsiteX53" fmla="*/ 32 w 1956294"/>
                <a:gd name="connsiteY53" fmla="*/ 981411 h 1247419"/>
                <a:gd name="connsiteX54" fmla="*/ 32 w 1956294"/>
                <a:gd name="connsiteY54" fmla="*/ 1025746 h 1247419"/>
                <a:gd name="connsiteX55" fmla="*/ 38824 w 1956294"/>
                <a:gd name="connsiteY55" fmla="*/ 1058997 h 1247419"/>
                <a:gd name="connsiteX56" fmla="*/ 60992 w 1956294"/>
                <a:gd name="connsiteY56" fmla="*/ 1070080 h 1247419"/>
                <a:gd name="connsiteX57" fmla="*/ 155203 w 1956294"/>
                <a:gd name="connsiteY57" fmla="*/ 1092247 h 1247419"/>
                <a:gd name="connsiteX58" fmla="*/ 216163 w 1956294"/>
                <a:gd name="connsiteY58" fmla="*/ 1092247 h 1247419"/>
                <a:gd name="connsiteX59" fmla="*/ 293748 w 1956294"/>
                <a:gd name="connsiteY59" fmla="*/ 1247419 h 1247419"/>
                <a:gd name="connsiteX60" fmla="*/ 460003 w 1956294"/>
                <a:gd name="connsiteY60" fmla="*/ 964786 h 1247419"/>
                <a:gd name="connsiteX61" fmla="*/ 476628 w 1956294"/>
                <a:gd name="connsiteY61" fmla="*/ 1147665 h 1247419"/>
                <a:gd name="connsiteX0" fmla="*/ 476628 w 1956294"/>
                <a:gd name="connsiteY0" fmla="*/ 1147665 h 1280669"/>
                <a:gd name="connsiteX1" fmla="*/ 676134 w 1956294"/>
                <a:gd name="connsiteY1" fmla="*/ 1131040 h 1280669"/>
                <a:gd name="connsiteX2" fmla="*/ 798054 w 1956294"/>
                <a:gd name="connsiteY2" fmla="*/ 931535 h 1280669"/>
                <a:gd name="connsiteX3" fmla="*/ 975392 w 1956294"/>
                <a:gd name="connsiteY3" fmla="*/ 903826 h 1280669"/>
                <a:gd name="connsiteX4" fmla="*/ 1064061 w 1956294"/>
                <a:gd name="connsiteY4" fmla="*/ 848407 h 1280669"/>
                <a:gd name="connsiteX5" fmla="*/ 1174897 w 1956294"/>
                <a:gd name="connsiteY5" fmla="*/ 859491 h 1280669"/>
                <a:gd name="connsiteX6" fmla="*/ 1213690 w 1956294"/>
                <a:gd name="connsiteY6" fmla="*/ 887200 h 1280669"/>
                <a:gd name="connsiteX7" fmla="*/ 1263566 w 1956294"/>
                <a:gd name="connsiteY7" fmla="*/ 892742 h 1280669"/>
                <a:gd name="connsiteX8" fmla="*/ 1296817 w 1956294"/>
                <a:gd name="connsiteY8" fmla="*/ 903826 h 1280669"/>
                <a:gd name="connsiteX9" fmla="*/ 1346694 w 1956294"/>
                <a:gd name="connsiteY9" fmla="*/ 925993 h 1280669"/>
                <a:gd name="connsiteX10" fmla="*/ 1385486 w 1956294"/>
                <a:gd name="connsiteY10" fmla="*/ 931535 h 1280669"/>
                <a:gd name="connsiteX11" fmla="*/ 1440904 w 1956294"/>
                <a:gd name="connsiteY11" fmla="*/ 964786 h 1280669"/>
                <a:gd name="connsiteX12" fmla="*/ 1446446 w 1956294"/>
                <a:gd name="connsiteY12" fmla="*/ 964786 h 1280669"/>
                <a:gd name="connsiteX13" fmla="*/ 1596075 w 1956294"/>
                <a:gd name="connsiteY13" fmla="*/ 986953 h 1280669"/>
                <a:gd name="connsiteX14" fmla="*/ 1695828 w 1956294"/>
                <a:gd name="connsiteY14" fmla="*/ 1025746 h 1280669"/>
                <a:gd name="connsiteX15" fmla="*/ 1773414 w 1956294"/>
                <a:gd name="connsiteY15" fmla="*/ 937077 h 1280669"/>
                <a:gd name="connsiteX16" fmla="*/ 1756788 w 1956294"/>
                <a:gd name="connsiteY16" fmla="*/ 876117 h 1280669"/>
                <a:gd name="connsiteX17" fmla="*/ 1723537 w 1956294"/>
                <a:gd name="connsiteY17" fmla="*/ 837324 h 1280669"/>
                <a:gd name="connsiteX18" fmla="*/ 1645952 w 1956294"/>
                <a:gd name="connsiteY18" fmla="*/ 754197 h 1280669"/>
                <a:gd name="connsiteX19" fmla="*/ 1596075 w 1956294"/>
                <a:gd name="connsiteY19" fmla="*/ 604567 h 1280669"/>
                <a:gd name="connsiteX20" fmla="*/ 1706912 w 1956294"/>
                <a:gd name="connsiteY20" fmla="*/ 510357 h 1280669"/>
                <a:gd name="connsiteX21" fmla="*/ 1923043 w 1956294"/>
                <a:gd name="connsiteY21" fmla="*/ 466022 h 1280669"/>
                <a:gd name="connsiteX22" fmla="*/ 1956294 w 1956294"/>
                <a:gd name="connsiteY22" fmla="*/ 399520 h 1280669"/>
                <a:gd name="connsiteX23" fmla="*/ 1828832 w 1956294"/>
                <a:gd name="connsiteY23" fmla="*/ 244349 h 1280669"/>
                <a:gd name="connsiteX24" fmla="*/ 1745704 w 1956294"/>
                <a:gd name="connsiteY24" fmla="*/ 205557 h 1280669"/>
                <a:gd name="connsiteX25" fmla="*/ 1684744 w 1956294"/>
                <a:gd name="connsiteY25" fmla="*/ 211098 h 1280669"/>
                <a:gd name="connsiteX26" fmla="*/ 1557283 w 1956294"/>
                <a:gd name="connsiteY26" fmla="*/ 244349 h 1280669"/>
                <a:gd name="connsiteX27" fmla="*/ 1402112 w 1956294"/>
                <a:gd name="connsiteY27" fmla="*/ 333018 h 1280669"/>
                <a:gd name="connsiteX28" fmla="*/ 1335610 w 1956294"/>
                <a:gd name="connsiteY28" fmla="*/ 355186 h 1280669"/>
                <a:gd name="connsiteX29" fmla="*/ 1141646 w 1956294"/>
                <a:gd name="connsiteY29" fmla="*/ 405062 h 1280669"/>
                <a:gd name="connsiteX30" fmla="*/ 1058519 w 1956294"/>
                <a:gd name="connsiteY30" fmla="*/ 405062 h 1280669"/>
                <a:gd name="connsiteX31" fmla="*/ 980934 w 1956294"/>
                <a:gd name="connsiteY31" fmla="*/ 405062 h 1280669"/>
                <a:gd name="connsiteX32" fmla="*/ 914432 w 1956294"/>
                <a:gd name="connsiteY32" fmla="*/ 377353 h 1280669"/>
                <a:gd name="connsiteX33" fmla="*/ 820221 w 1956294"/>
                <a:gd name="connsiteY33" fmla="*/ 233266 h 1280669"/>
                <a:gd name="connsiteX34" fmla="*/ 825763 w 1956294"/>
                <a:gd name="connsiteY34" fmla="*/ 39302 h 1280669"/>
                <a:gd name="connsiteX35" fmla="*/ 786970 w 1956294"/>
                <a:gd name="connsiteY35" fmla="*/ 509 h 1280669"/>
                <a:gd name="connsiteX36" fmla="*/ 698301 w 1956294"/>
                <a:gd name="connsiteY36" fmla="*/ 17135 h 1280669"/>
                <a:gd name="connsiteX37" fmla="*/ 581923 w 1956294"/>
                <a:gd name="connsiteY37" fmla="*/ 17135 h 1280669"/>
                <a:gd name="connsiteX38" fmla="*/ 559755 w 1956294"/>
                <a:gd name="connsiteY38" fmla="*/ 61469 h 1280669"/>
                <a:gd name="connsiteX39" fmla="*/ 559755 w 1956294"/>
                <a:gd name="connsiteY39" fmla="*/ 133513 h 1280669"/>
                <a:gd name="connsiteX40" fmla="*/ 559755 w 1956294"/>
                <a:gd name="connsiteY40" fmla="*/ 244349 h 1280669"/>
                <a:gd name="connsiteX41" fmla="*/ 565297 w 1956294"/>
                <a:gd name="connsiteY41" fmla="*/ 338560 h 1280669"/>
                <a:gd name="connsiteX42" fmla="*/ 543130 w 1956294"/>
                <a:gd name="connsiteY42" fmla="*/ 421687 h 1280669"/>
                <a:gd name="connsiteX43" fmla="*/ 532046 w 1956294"/>
                <a:gd name="connsiteY43" fmla="*/ 471564 h 1280669"/>
                <a:gd name="connsiteX44" fmla="*/ 448919 w 1956294"/>
                <a:gd name="connsiteY44" fmla="*/ 576858 h 1280669"/>
                <a:gd name="connsiteX45" fmla="*/ 404584 w 1956294"/>
                <a:gd name="connsiteY45" fmla="*/ 610109 h 1280669"/>
                <a:gd name="connsiteX46" fmla="*/ 277123 w 1956294"/>
                <a:gd name="connsiteY46" fmla="*/ 687695 h 1280669"/>
                <a:gd name="connsiteX47" fmla="*/ 310374 w 1956294"/>
                <a:gd name="connsiteY47" fmla="*/ 809615 h 1280669"/>
                <a:gd name="connsiteX48" fmla="*/ 277123 w 1956294"/>
                <a:gd name="connsiteY48" fmla="*/ 876117 h 1280669"/>
                <a:gd name="connsiteX49" fmla="*/ 254955 w 1956294"/>
                <a:gd name="connsiteY49" fmla="*/ 887200 h 1280669"/>
                <a:gd name="connsiteX50" fmla="*/ 160744 w 1956294"/>
                <a:gd name="connsiteY50" fmla="*/ 903826 h 1280669"/>
                <a:gd name="connsiteX51" fmla="*/ 88701 w 1956294"/>
                <a:gd name="connsiteY51" fmla="*/ 909367 h 1280669"/>
                <a:gd name="connsiteX52" fmla="*/ 11115 w 1956294"/>
                <a:gd name="connsiteY52" fmla="*/ 914909 h 1280669"/>
                <a:gd name="connsiteX53" fmla="*/ 32 w 1956294"/>
                <a:gd name="connsiteY53" fmla="*/ 981411 h 1280669"/>
                <a:gd name="connsiteX54" fmla="*/ 32 w 1956294"/>
                <a:gd name="connsiteY54" fmla="*/ 1025746 h 1280669"/>
                <a:gd name="connsiteX55" fmla="*/ 38824 w 1956294"/>
                <a:gd name="connsiteY55" fmla="*/ 1058997 h 1280669"/>
                <a:gd name="connsiteX56" fmla="*/ 60992 w 1956294"/>
                <a:gd name="connsiteY56" fmla="*/ 1070080 h 1280669"/>
                <a:gd name="connsiteX57" fmla="*/ 155203 w 1956294"/>
                <a:gd name="connsiteY57" fmla="*/ 1092247 h 1280669"/>
                <a:gd name="connsiteX58" fmla="*/ 216163 w 1956294"/>
                <a:gd name="connsiteY58" fmla="*/ 1092247 h 1280669"/>
                <a:gd name="connsiteX59" fmla="*/ 293748 w 1956294"/>
                <a:gd name="connsiteY59" fmla="*/ 1247419 h 1280669"/>
                <a:gd name="connsiteX60" fmla="*/ 382418 w 1956294"/>
                <a:gd name="connsiteY60" fmla="*/ 1280669 h 1280669"/>
                <a:gd name="connsiteX61" fmla="*/ 476628 w 1956294"/>
                <a:gd name="connsiteY61" fmla="*/ 1147665 h 1280669"/>
                <a:gd name="connsiteX0" fmla="*/ 609632 w 1956294"/>
                <a:gd name="connsiteY0" fmla="*/ 1347171 h 1347171"/>
                <a:gd name="connsiteX1" fmla="*/ 676134 w 1956294"/>
                <a:gd name="connsiteY1" fmla="*/ 1131040 h 1347171"/>
                <a:gd name="connsiteX2" fmla="*/ 798054 w 1956294"/>
                <a:gd name="connsiteY2" fmla="*/ 931535 h 1347171"/>
                <a:gd name="connsiteX3" fmla="*/ 975392 w 1956294"/>
                <a:gd name="connsiteY3" fmla="*/ 903826 h 1347171"/>
                <a:gd name="connsiteX4" fmla="*/ 1064061 w 1956294"/>
                <a:gd name="connsiteY4" fmla="*/ 848407 h 1347171"/>
                <a:gd name="connsiteX5" fmla="*/ 1174897 w 1956294"/>
                <a:gd name="connsiteY5" fmla="*/ 859491 h 1347171"/>
                <a:gd name="connsiteX6" fmla="*/ 1213690 w 1956294"/>
                <a:gd name="connsiteY6" fmla="*/ 887200 h 1347171"/>
                <a:gd name="connsiteX7" fmla="*/ 1263566 w 1956294"/>
                <a:gd name="connsiteY7" fmla="*/ 892742 h 1347171"/>
                <a:gd name="connsiteX8" fmla="*/ 1296817 w 1956294"/>
                <a:gd name="connsiteY8" fmla="*/ 903826 h 1347171"/>
                <a:gd name="connsiteX9" fmla="*/ 1346694 w 1956294"/>
                <a:gd name="connsiteY9" fmla="*/ 925993 h 1347171"/>
                <a:gd name="connsiteX10" fmla="*/ 1385486 w 1956294"/>
                <a:gd name="connsiteY10" fmla="*/ 931535 h 1347171"/>
                <a:gd name="connsiteX11" fmla="*/ 1440904 w 1956294"/>
                <a:gd name="connsiteY11" fmla="*/ 964786 h 1347171"/>
                <a:gd name="connsiteX12" fmla="*/ 1446446 w 1956294"/>
                <a:gd name="connsiteY12" fmla="*/ 964786 h 1347171"/>
                <a:gd name="connsiteX13" fmla="*/ 1596075 w 1956294"/>
                <a:gd name="connsiteY13" fmla="*/ 986953 h 1347171"/>
                <a:gd name="connsiteX14" fmla="*/ 1695828 w 1956294"/>
                <a:gd name="connsiteY14" fmla="*/ 1025746 h 1347171"/>
                <a:gd name="connsiteX15" fmla="*/ 1773414 w 1956294"/>
                <a:gd name="connsiteY15" fmla="*/ 937077 h 1347171"/>
                <a:gd name="connsiteX16" fmla="*/ 1756788 w 1956294"/>
                <a:gd name="connsiteY16" fmla="*/ 876117 h 1347171"/>
                <a:gd name="connsiteX17" fmla="*/ 1723537 w 1956294"/>
                <a:gd name="connsiteY17" fmla="*/ 837324 h 1347171"/>
                <a:gd name="connsiteX18" fmla="*/ 1645952 w 1956294"/>
                <a:gd name="connsiteY18" fmla="*/ 754197 h 1347171"/>
                <a:gd name="connsiteX19" fmla="*/ 1596075 w 1956294"/>
                <a:gd name="connsiteY19" fmla="*/ 604567 h 1347171"/>
                <a:gd name="connsiteX20" fmla="*/ 1706912 w 1956294"/>
                <a:gd name="connsiteY20" fmla="*/ 510357 h 1347171"/>
                <a:gd name="connsiteX21" fmla="*/ 1923043 w 1956294"/>
                <a:gd name="connsiteY21" fmla="*/ 466022 h 1347171"/>
                <a:gd name="connsiteX22" fmla="*/ 1956294 w 1956294"/>
                <a:gd name="connsiteY22" fmla="*/ 399520 h 1347171"/>
                <a:gd name="connsiteX23" fmla="*/ 1828832 w 1956294"/>
                <a:gd name="connsiteY23" fmla="*/ 244349 h 1347171"/>
                <a:gd name="connsiteX24" fmla="*/ 1745704 w 1956294"/>
                <a:gd name="connsiteY24" fmla="*/ 205557 h 1347171"/>
                <a:gd name="connsiteX25" fmla="*/ 1684744 w 1956294"/>
                <a:gd name="connsiteY25" fmla="*/ 211098 h 1347171"/>
                <a:gd name="connsiteX26" fmla="*/ 1557283 w 1956294"/>
                <a:gd name="connsiteY26" fmla="*/ 244349 h 1347171"/>
                <a:gd name="connsiteX27" fmla="*/ 1402112 w 1956294"/>
                <a:gd name="connsiteY27" fmla="*/ 333018 h 1347171"/>
                <a:gd name="connsiteX28" fmla="*/ 1335610 w 1956294"/>
                <a:gd name="connsiteY28" fmla="*/ 355186 h 1347171"/>
                <a:gd name="connsiteX29" fmla="*/ 1141646 w 1956294"/>
                <a:gd name="connsiteY29" fmla="*/ 405062 h 1347171"/>
                <a:gd name="connsiteX30" fmla="*/ 1058519 w 1956294"/>
                <a:gd name="connsiteY30" fmla="*/ 405062 h 1347171"/>
                <a:gd name="connsiteX31" fmla="*/ 980934 w 1956294"/>
                <a:gd name="connsiteY31" fmla="*/ 405062 h 1347171"/>
                <a:gd name="connsiteX32" fmla="*/ 914432 w 1956294"/>
                <a:gd name="connsiteY32" fmla="*/ 377353 h 1347171"/>
                <a:gd name="connsiteX33" fmla="*/ 820221 w 1956294"/>
                <a:gd name="connsiteY33" fmla="*/ 233266 h 1347171"/>
                <a:gd name="connsiteX34" fmla="*/ 825763 w 1956294"/>
                <a:gd name="connsiteY34" fmla="*/ 39302 h 1347171"/>
                <a:gd name="connsiteX35" fmla="*/ 786970 w 1956294"/>
                <a:gd name="connsiteY35" fmla="*/ 509 h 1347171"/>
                <a:gd name="connsiteX36" fmla="*/ 698301 w 1956294"/>
                <a:gd name="connsiteY36" fmla="*/ 17135 h 1347171"/>
                <a:gd name="connsiteX37" fmla="*/ 581923 w 1956294"/>
                <a:gd name="connsiteY37" fmla="*/ 17135 h 1347171"/>
                <a:gd name="connsiteX38" fmla="*/ 559755 w 1956294"/>
                <a:gd name="connsiteY38" fmla="*/ 61469 h 1347171"/>
                <a:gd name="connsiteX39" fmla="*/ 559755 w 1956294"/>
                <a:gd name="connsiteY39" fmla="*/ 133513 h 1347171"/>
                <a:gd name="connsiteX40" fmla="*/ 559755 w 1956294"/>
                <a:gd name="connsiteY40" fmla="*/ 244349 h 1347171"/>
                <a:gd name="connsiteX41" fmla="*/ 565297 w 1956294"/>
                <a:gd name="connsiteY41" fmla="*/ 338560 h 1347171"/>
                <a:gd name="connsiteX42" fmla="*/ 543130 w 1956294"/>
                <a:gd name="connsiteY42" fmla="*/ 421687 h 1347171"/>
                <a:gd name="connsiteX43" fmla="*/ 532046 w 1956294"/>
                <a:gd name="connsiteY43" fmla="*/ 471564 h 1347171"/>
                <a:gd name="connsiteX44" fmla="*/ 448919 w 1956294"/>
                <a:gd name="connsiteY44" fmla="*/ 576858 h 1347171"/>
                <a:gd name="connsiteX45" fmla="*/ 404584 w 1956294"/>
                <a:gd name="connsiteY45" fmla="*/ 610109 h 1347171"/>
                <a:gd name="connsiteX46" fmla="*/ 277123 w 1956294"/>
                <a:gd name="connsiteY46" fmla="*/ 687695 h 1347171"/>
                <a:gd name="connsiteX47" fmla="*/ 310374 w 1956294"/>
                <a:gd name="connsiteY47" fmla="*/ 809615 h 1347171"/>
                <a:gd name="connsiteX48" fmla="*/ 277123 w 1956294"/>
                <a:gd name="connsiteY48" fmla="*/ 876117 h 1347171"/>
                <a:gd name="connsiteX49" fmla="*/ 254955 w 1956294"/>
                <a:gd name="connsiteY49" fmla="*/ 887200 h 1347171"/>
                <a:gd name="connsiteX50" fmla="*/ 160744 w 1956294"/>
                <a:gd name="connsiteY50" fmla="*/ 903826 h 1347171"/>
                <a:gd name="connsiteX51" fmla="*/ 88701 w 1956294"/>
                <a:gd name="connsiteY51" fmla="*/ 909367 h 1347171"/>
                <a:gd name="connsiteX52" fmla="*/ 11115 w 1956294"/>
                <a:gd name="connsiteY52" fmla="*/ 914909 h 1347171"/>
                <a:gd name="connsiteX53" fmla="*/ 32 w 1956294"/>
                <a:gd name="connsiteY53" fmla="*/ 981411 h 1347171"/>
                <a:gd name="connsiteX54" fmla="*/ 32 w 1956294"/>
                <a:gd name="connsiteY54" fmla="*/ 1025746 h 1347171"/>
                <a:gd name="connsiteX55" fmla="*/ 38824 w 1956294"/>
                <a:gd name="connsiteY55" fmla="*/ 1058997 h 1347171"/>
                <a:gd name="connsiteX56" fmla="*/ 60992 w 1956294"/>
                <a:gd name="connsiteY56" fmla="*/ 1070080 h 1347171"/>
                <a:gd name="connsiteX57" fmla="*/ 155203 w 1956294"/>
                <a:gd name="connsiteY57" fmla="*/ 1092247 h 1347171"/>
                <a:gd name="connsiteX58" fmla="*/ 216163 w 1956294"/>
                <a:gd name="connsiteY58" fmla="*/ 1092247 h 1347171"/>
                <a:gd name="connsiteX59" fmla="*/ 293748 w 1956294"/>
                <a:gd name="connsiteY59" fmla="*/ 1247419 h 1347171"/>
                <a:gd name="connsiteX60" fmla="*/ 382418 w 1956294"/>
                <a:gd name="connsiteY60" fmla="*/ 1280669 h 1347171"/>
                <a:gd name="connsiteX61" fmla="*/ 609632 w 1956294"/>
                <a:gd name="connsiteY61" fmla="*/ 1347171 h 1347171"/>
                <a:gd name="connsiteX0" fmla="*/ 609632 w 1956294"/>
                <a:gd name="connsiteY0" fmla="*/ 1347171 h 1347171"/>
                <a:gd name="connsiteX1" fmla="*/ 676134 w 1956294"/>
                <a:gd name="connsiteY1" fmla="*/ 1131040 h 1347171"/>
                <a:gd name="connsiteX2" fmla="*/ 798054 w 1956294"/>
                <a:gd name="connsiteY2" fmla="*/ 931535 h 1347171"/>
                <a:gd name="connsiteX3" fmla="*/ 975392 w 1956294"/>
                <a:gd name="connsiteY3" fmla="*/ 903826 h 1347171"/>
                <a:gd name="connsiteX4" fmla="*/ 1064061 w 1956294"/>
                <a:gd name="connsiteY4" fmla="*/ 848407 h 1347171"/>
                <a:gd name="connsiteX5" fmla="*/ 1174897 w 1956294"/>
                <a:gd name="connsiteY5" fmla="*/ 859491 h 1347171"/>
                <a:gd name="connsiteX6" fmla="*/ 1213690 w 1956294"/>
                <a:gd name="connsiteY6" fmla="*/ 887200 h 1347171"/>
                <a:gd name="connsiteX7" fmla="*/ 1263566 w 1956294"/>
                <a:gd name="connsiteY7" fmla="*/ 892742 h 1347171"/>
                <a:gd name="connsiteX8" fmla="*/ 1296817 w 1956294"/>
                <a:gd name="connsiteY8" fmla="*/ 903826 h 1347171"/>
                <a:gd name="connsiteX9" fmla="*/ 1346694 w 1956294"/>
                <a:gd name="connsiteY9" fmla="*/ 925993 h 1347171"/>
                <a:gd name="connsiteX10" fmla="*/ 1385486 w 1956294"/>
                <a:gd name="connsiteY10" fmla="*/ 931535 h 1347171"/>
                <a:gd name="connsiteX11" fmla="*/ 1440904 w 1956294"/>
                <a:gd name="connsiteY11" fmla="*/ 964786 h 1347171"/>
                <a:gd name="connsiteX12" fmla="*/ 1446446 w 1956294"/>
                <a:gd name="connsiteY12" fmla="*/ 964786 h 1347171"/>
                <a:gd name="connsiteX13" fmla="*/ 1596075 w 1956294"/>
                <a:gd name="connsiteY13" fmla="*/ 986953 h 1347171"/>
                <a:gd name="connsiteX14" fmla="*/ 1695828 w 1956294"/>
                <a:gd name="connsiteY14" fmla="*/ 1025746 h 1347171"/>
                <a:gd name="connsiteX15" fmla="*/ 1773414 w 1956294"/>
                <a:gd name="connsiteY15" fmla="*/ 937077 h 1347171"/>
                <a:gd name="connsiteX16" fmla="*/ 1756788 w 1956294"/>
                <a:gd name="connsiteY16" fmla="*/ 876117 h 1347171"/>
                <a:gd name="connsiteX17" fmla="*/ 1723537 w 1956294"/>
                <a:gd name="connsiteY17" fmla="*/ 837324 h 1347171"/>
                <a:gd name="connsiteX18" fmla="*/ 1645952 w 1956294"/>
                <a:gd name="connsiteY18" fmla="*/ 754197 h 1347171"/>
                <a:gd name="connsiteX19" fmla="*/ 1596075 w 1956294"/>
                <a:gd name="connsiteY19" fmla="*/ 604567 h 1347171"/>
                <a:gd name="connsiteX20" fmla="*/ 1706912 w 1956294"/>
                <a:gd name="connsiteY20" fmla="*/ 510357 h 1347171"/>
                <a:gd name="connsiteX21" fmla="*/ 1923043 w 1956294"/>
                <a:gd name="connsiteY21" fmla="*/ 466022 h 1347171"/>
                <a:gd name="connsiteX22" fmla="*/ 1956294 w 1956294"/>
                <a:gd name="connsiteY22" fmla="*/ 399520 h 1347171"/>
                <a:gd name="connsiteX23" fmla="*/ 1828832 w 1956294"/>
                <a:gd name="connsiteY23" fmla="*/ 244349 h 1347171"/>
                <a:gd name="connsiteX24" fmla="*/ 1745704 w 1956294"/>
                <a:gd name="connsiteY24" fmla="*/ 205557 h 1347171"/>
                <a:gd name="connsiteX25" fmla="*/ 1684744 w 1956294"/>
                <a:gd name="connsiteY25" fmla="*/ 211098 h 1347171"/>
                <a:gd name="connsiteX26" fmla="*/ 1557283 w 1956294"/>
                <a:gd name="connsiteY26" fmla="*/ 244349 h 1347171"/>
                <a:gd name="connsiteX27" fmla="*/ 1402112 w 1956294"/>
                <a:gd name="connsiteY27" fmla="*/ 333018 h 1347171"/>
                <a:gd name="connsiteX28" fmla="*/ 1335610 w 1956294"/>
                <a:gd name="connsiteY28" fmla="*/ 355186 h 1347171"/>
                <a:gd name="connsiteX29" fmla="*/ 1141646 w 1956294"/>
                <a:gd name="connsiteY29" fmla="*/ 405062 h 1347171"/>
                <a:gd name="connsiteX30" fmla="*/ 1058519 w 1956294"/>
                <a:gd name="connsiteY30" fmla="*/ 405062 h 1347171"/>
                <a:gd name="connsiteX31" fmla="*/ 980934 w 1956294"/>
                <a:gd name="connsiteY31" fmla="*/ 405062 h 1347171"/>
                <a:gd name="connsiteX32" fmla="*/ 914432 w 1956294"/>
                <a:gd name="connsiteY32" fmla="*/ 377353 h 1347171"/>
                <a:gd name="connsiteX33" fmla="*/ 820221 w 1956294"/>
                <a:gd name="connsiteY33" fmla="*/ 233266 h 1347171"/>
                <a:gd name="connsiteX34" fmla="*/ 825763 w 1956294"/>
                <a:gd name="connsiteY34" fmla="*/ 39302 h 1347171"/>
                <a:gd name="connsiteX35" fmla="*/ 786970 w 1956294"/>
                <a:gd name="connsiteY35" fmla="*/ 509 h 1347171"/>
                <a:gd name="connsiteX36" fmla="*/ 698301 w 1956294"/>
                <a:gd name="connsiteY36" fmla="*/ 17135 h 1347171"/>
                <a:gd name="connsiteX37" fmla="*/ 581923 w 1956294"/>
                <a:gd name="connsiteY37" fmla="*/ 17135 h 1347171"/>
                <a:gd name="connsiteX38" fmla="*/ 559755 w 1956294"/>
                <a:gd name="connsiteY38" fmla="*/ 61469 h 1347171"/>
                <a:gd name="connsiteX39" fmla="*/ 559755 w 1956294"/>
                <a:gd name="connsiteY39" fmla="*/ 133513 h 1347171"/>
                <a:gd name="connsiteX40" fmla="*/ 559755 w 1956294"/>
                <a:gd name="connsiteY40" fmla="*/ 244349 h 1347171"/>
                <a:gd name="connsiteX41" fmla="*/ 565297 w 1956294"/>
                <a:gd name="connsiteY41" fmla="*/ 338560 h 1347171"/>
                <a:gd name="connsiteX42" fmla="*/ 543130 w 1956294"/>
                <a:gd name="connsiteY42" fmla="*/ 421687 h 1347171"/>
                <a:gd name="connsiteX43" fmla="*/ 532046 w 1956294"/>
                <a:gd name="connsiteY43" fmla="*/ 471564 h 1347171"/>
                <a:gd name="connsiteX44" fmla="*/ 448919 w 1956294"/>
                <a:gd name="connsiteY44" fmla="*/ 576858 h 1347171"/>
                <a:gd name="connsiteX45" fmla="*/ 404584 w 1956294"/>
                <a:gd name="connsiteY45" fmla="*/ 610109 h 1347171"/>
                <a:gd name="connsiteX46" fmla="*/ 277123 w 1956294"/>
                <a:gd name="connsiteY46" fmla="*/ 687695 h 1347171"/>
                <a:gd name="connsiteX47" fmla="*/ 310374 w 1956294"/>
                <a:gd name="connsiteY47" fmla="*/ 809615 h 1347171"/>
                <a:gd name="connsiteX48" fmla="*/ 277123 w 1956294"/>
                <a:gd name="connsiteY48" fmla="*/ 876117 h 1347171"/>
                <a:gd name="connsiteX49" fmla="*/ 254955 w 1956294"/>
                <a:gd name="connsiteY49" fmla="*/ 887200 h 1347171"/>
                <a:gd name="connsiteX50" fmla="*/ 160744 w 1956294"/>
                <a:gd name="connsiteY50" fmla="*/ 903826 h 1347171"/>
                <a:gd name="connsiteX51" fmla="*/ 88701 w 1956294"/>
                <a:gd name="connsiteY51" fmla="*/ 909367 h 1347171"/>
                <a:gd name="connsiteX52" fmla="*/ 11115 w 1956294"/>
                <a:gd name="connsiteY52" fmla="*/ 914909 h 1347171"/>
                <a:gd name="connsiteX53" fmla="*/ 32 w 1956294"/>
                <a:gd name="connsiteY53" fmla="*/ 981411 h 1347171"/>
                <a:gd name="connsiteX54" fmla="*/ 32 w 1956294"/>
                <a:gd name="connsiteY54" fmla="*/ 1025746 h 1347171"/>
                <a:gd name="connsiteX55" fmla="*/ 38824 w 1956294"/>
                <a:gd name="connsiteY55" fmla="*/ 1058997 h 1347171"/>
                <a:gd name="connsiteX56" fmla="*/ 60992 w 1956294"/>
                <a:gd name="connsiteY56" fmla="*/ 1070080 h 1347171"/>
                <a:gd name="connsiteX57" fmla="*/ 155203 w 1956294"/>
                <a:gd name="connsiteY57" fmla="*/ 1092247 h 1347171"/>
                <a:gd name="connsiteX58" fmla="*/ 216163 w 1956294"/>
                <a:gd name="connsiteY58" fmla="*/ 1092247 h 1347171"/>
                <a:gd name="connsiteX59" fmla="*/ 33283 w 1956294"/>
                <a:gd name="connsiteY59" fmla="*/ 1264043 h 1347171"/>
                <a:gd name="connsiteX60" fmla="*/ 293748 w 1956294"/>
                <a:gd name="connsiteY60" fmla="*/ 1247419 h 1347171"/>
                <a:gd name="connsiteX61" fmla="*/ 382418 w 1956294"/>
                <a:gd name="connsiteY61" fmla="*/ 1280669 h 1347171"/>
                <a:gd name="connsiteX62" fmla="*/ 609632 w 1956294"/>
                <a:gd name="connsiteY62" fmla="*/ 1347171 h 1347171"/>
                <a:gd name="connsiteX0" fmla="*/ 653934 w 2000596"/>
                <a:gd name="connsiteY0" fmla="*/ 1347171 h 1347171"/>
                <a:gd name="connsiteX1" fmla="*/ 720436 w 2000596"/>
                <a:gd name="connsiteY1" fmla="*/ 1131040 h 1347171"/>
                <a:gd name="connsiteX2" fmla="*/ 842356 w 2000596"/>
                <a:gd name="connsiteY2" fmla="*/ 931535 h 1347171"/>
                <a:gd name="connsiteX3" fmla="*/ 1019694 w 2000596"/>
                <a:gd name="connsiteY3" fmla="*/ 903826 h 1347171"/>
                <a:gd name="connsiteX4" fmla="*/ 1108363 w 2000596"/>
                <a:gd name="connsiteY4" fmla="*/ 848407 h 1347171"/>
                <a:gd name="connsiteX5" fmla="*/ 1219199 w 2000596"/>
                <a:gd name="connsiteY5" fmla="*/ 859491 h 1347171"/>
                <a:gd name="connsiteX6" fmla="*/ 1257992 w 2000596"/>
                <a:gd name="connsiteY6" fmla="*/ 887200 h 1347171"/>
                <a:gd name="connsiteX7" fmla="*/ 1307868 w 2000596"/>
                <a:gd name="connsiteY7" fmla="*/ 892742 h 1347171"/>
                <a:gd name="connsiteX8" fmla="*/ 1341119 w 2000596"/>
                <a:gd name="connsiteY8" fmla="*/ 903826 h 1347171"/>
                <a:gd name="connsiteX9" fmla="*/ 1390996 w 2000596"/>
                <a:gd name="connsiteY9" fmla="*/ 925993 h 1347171"/>
                <a:gd name="connsiteX10" fmla="*/ 1429788 w 2000596"/>
                <a:gd name="connsiteY10" fmla="*/ 931535 h 1347171"/>
                <a:gd name="connsiteX11" fmla="*/ 1485206 w 2000596"/>
                <a:gd name="connsiteY11" fmla="*/ 964786 h 1347171"/>
                <a:gd name="connsiteX12" fmla="*/ 1490748 w 2000596"/>
                <a:gd name="connsiteY12" fmla="*/ 964786 h 1347171"/>
                <a:gd name="connsiteX13" fmla="*/ 1640377 w 2000596"/>
                <a:gd name="connsiteY13" fmla="*/ 986953 h 1347171"/>
                <a:gd name="connsiteX14" fmla="*/ 1740130 w 2000596"/>
                <a:gd name="connsiteY14" fmla="*/ 1025746 h 1347171"/>
                <a:gd name="connsiteX15" fmla="*/ 1817716 w 2000596"/>
                <a:gd name="connsiteY15" fmla="*/ 937077 h 1347171"/>
                <a:gd name="connsiteX16" fmla="*/ 1801090 w 2000596"/>
                <a:gd name="connsiteY16" fmla="*/ 876117 h 1347171"/>
                <a:gd name="connsiteX17" fmla="*/ 1767839 w 2000596"/>
                <a:gd name="connsiteY17" fmla="*/ 837324 h 1347171"/>
                <a:gd name="connsiteX18" fmla="*/ 1690254 w 2000596"/>
                <a:gd name="connsiteY18" fmla="*/ 754197 h 1347171"/>
                <a:gd name="connsiteX19" fmla="*/ 1640377 w 2000596"/>
                <a:gd name="connsiteY19" fmla="*/ 604567 h 1347171"/>
                <a:gd name="connsiteX20" fmla="*/ 1751214 w 2000596"/>
                <a:gd name="connsiteY20" fmla="*/ 510357 h 1347171"/>
                <a:gd name="connsiteX21" fmla="*/ 1967345 w 2000596"/>
                <a:gd name="connsiteY21" fmla="*/ 466022 h 1347171"/>
                <a:gd name="connsiteX22" fmla="*/ 2000596 w 2000596"/>
                <a:gd name="connsiteY22" fmla="*/ 399520 h 1347171"/>
                <a:gd name="connsiteX23" fmla="*/ 1873134 w 2000596"/>
                <a:gd name="connsiteY23" fmla="*/ 244349 h 1347171"/>
                <a:gd name="connsiteX24" fmla="*/ 1790006 w 2000596"/>
                <a:gd name="connsiteY24" fmla="*/ 205557 h 1347171"/>
                <a:gd name="connsiteX25" fmla="*/ 1729046 w 2000596"/>
                <a:gd name="connsiteY25" fmla="*/ 211098 h 1347171"/>
                <a:gd name="connsiteX26" fmla="*/ 1601585 w 2000596"/>
                <a:gd name="connsiteY26" fmla="*/ 244349 h 1347171"/>
                <a:gd name="connsiteX27" fmla="*/ 1446414 w 2000596"/>
                <a:gd name="connsiteY27" fmla="*/ 333018 h 1347171"/>
                <a:gd name="connsiteX28" fmla="*/ 1379912 w 2000596"/>
                <a:gd name="connsiteY28" fmla="*/ 355186 h 1347171"/>
                <a:gd name="connsiteX29" fmla="*/ 1185948 w 2000596"/>
                <a:gd name="connsiteY29" fmla="*/ 405062 h 1347171"/>
                <a:gd name="connsiteX30" fmla="*/ 1102821 w 2000596"/>
                <a:gd name="connsiteY30" fmla="*/ 405062 h 1347171"/>
                <a:gd name="connsiteX31" fmla="*/ 1025236 w 2000596"/>
                <a:gd name="connsiteY31" fmla="*/ 405062 h 1347171"/>
                <a:gd name="connsiteX32" fmla="*/ 958734 w 2000596"/>
                <a:gd name="connsiteY32" fmla="*/ 377353 h 1347171"/>
                <a:gd name="connsiteX33" fmla="*/ 864523 w 2000596"/>
                <a:gd name="connsiteY33" fmla="*/ 233266 h 1347171"/>
                <a:gd name="connsiteX34" fmla="*/ 870065 w 2000596"/>
                <a:gd name="connsiteY34" fmla="*/ 39302 h 1347171"/>
                <a:gd name="connsiteX35" fmla="*/ 831272 w 2000596"/>
                <a:gd name="connsiteY35" fmla="*/ 509 h 1347171"/>
                <a:gd name="connsiteX36" fmla="*/ 742603 w 2000596"/>
                <a:gd name="connsiteY36" fmla="*/ 17135 h 1347171"/>
                <a:gd name="connsiteX37" fmla="*/ 626225 w 2000596"/>
                <a:gd name="connsiteY37" fmla="*/ 17135 h 1347171"/>
                <a:gd name="connsiteX38" fmla="*/ 604057 w 2000596"/>
                <a:gd name="connsiteY38" fmla="*/ 61469 h 1347171"/>
                <a:gd name="connsiteX39" fmla="*/ 604057 w 2000596"/>
                <a:gd name="connsiteY39" fmla="*/ 133513 h 1347171"/>
                <a:gd name="connsiteX40" fmla="*/ 604057 w 2000596"/>
                <a:gd name="connsiteY40" fmla="*/ 244349 h 1347171"/>
                <a:gd name="connsiteX41" fmla="*/ 609599 w 2000596"/>
                <a:gd name="connsiteY41" fmla="*/ 338560 h 1347171"/>
                <a:gd name="connsiteX42" fmla="*/ 587432 w 2000596"/>
                <a:gd name="connsiteY42" fmla="*/ 421687 h 1347171"/>
                <a:gd name="connsiteX43" fmla="*/ 576348 w 2000596"/>
                <a:gd name="connsiteY43" fmla="*/ 471564 h 1347171"/>
                <a:gd name="connsiteX44" fmla="*/ 493221 w 2000596"/>
                <a:gd name="connsiteY44" fmla="*/ 576858 h 1347171"/>
                <a:gd name="connsiteX45" fmla="*/ 448886 w 2000596"/>
                <a:gd name="connsiteY45" fmla="*/ 610109 h 1347171"/>
                <a:gd name="connsiteX46" fmla="*/ 321425 w 2000596"/>
                <a:gd name="connsiteY46" fmla="*/ 687695 h 1347171"/>
                <a:gd name="connsiteX47" fmla="*/ 354676 w 2000596"/>
                <a:gd name="connsiteY47" fmla="*/ 809615 h 1347171"/>
                <a:gd name="connsiteX48" fmla="*/ 321425 w 2000596"/>
                <a:gd name="connsiteY48" fmla="*/ 876117 h 1347171"/>
                <a:gd name="connsiteX49" fmla="*/ 299257 w 2000596"/>
                <a:gd name="connsiteY49" fmla="*/ 887200 h 1347171"/>
                <a:gd name="connsiteX50" fmla="*/ 205046 w 2000596"/>
                <a:gd name="connsiteY50" fmla="*/ 903826 h 1347171"/>
                <a:gd name="connsiteX51" fmla="*/ 133003 w 2000596"/>
                <a:gd name="connsiteY51" fmla="*/ 909367 h 1347171"/>
                <a:gd name="connsiteX52" fmla="*/ 55417 w 2000596"/>
                <a:gd name="connsiteY52" fmla="*/ 914909 h 1347171"/>
                <a:gd name="connsiteX53" fmla="*/ 44334 w 2000596"/>
                <a:gd name="connsiteY53" fmla="*/ 981411 h 1347171"/>
                <a:gd name="connsiteX54" fmla="*/ 44334 w 2000596"/>
                <a:gd name="connsiteY54" fmla="*/ 1025746 h 1347171"/>
                <a:gd name="connsiteX55" fmla="*/ 83126 w 2000596"/>
                <a:gd name="connsiteY55" fmla="*/ 1058997 h 1347171"/>
                <a:gd name="connsiteX56" fmla="*/ 105294 w 2000596"/>
                <a:gd name="connsiteY56" fmla="*/ 1070080 h 1347171"/>
                <a:gd name="connsiteX57" fmla="*/ 0 w 2000596"/>
                <a:gd name="connsiteY57" fmla="*/ 1131040 h 1347171"/>
                <a:gd name="connsiteX58" fmla="*/ 260465 w 2000596"/>
                <a:gd name="connsiteY58" fmla="*/ 1092247 h 1347171"/>
                <a:gd name="connsiteX59" fmla="*/ 77585 w 2000596"/>
                <a:gd name="connsiteY59" fmla="*/ 1264043 h 1347171"/>
                <a:gd name="connsiteX60" fmla="*/ 338050 w 2000596"/>
                <a:gd name="connsiteY60" fmla="*/ 1247419 h 1347171"/>
                <a:gd name="connsiteX61" fmla="*/ 426720 w 2000596"/>
                <a:gd name="connsiteY61" fmla="*/ 1280669 h 1347171"/>
                <a:gd name="connsiteX62" fmla="*/ 653934 w 2000596"/>
                <a:gd name="connsiteY62" fmla="*/ 1347171 h 1347171"/>
                <a:gd name="connsiteX0" fmla="*/ 653934 w 2000596"/>
                <a:gd name="connsiteY0" fmla="*/ 1347171 h 1347171"/>
                <a:gd name="connsiteX1" fmla="*/ 720436 w 2000596"/>
                <a:gd name="connsiteY1" fmla="*/ 1131040 h 1347171"/>
                <a:gd name="connsiteX2" fmla="*/ 842356 w 2000596"/>
                <a:gd name="connsiteY2" fmla="*/ 931535 h 1347171"/>
                <a:gd name="connsiteX3" fmla="*/ 1019694 w 2000596"/>
                <a:gd name="connsiteY3" fmla="*/ 903826 h 1347171"/>
                <a:gd name="connsiteX4" fmla="*/ 1108363 w 2000596"/>
                <a:gd name="connsiteY4" fmla="*/ 848407 h 1347171"/>
                <a:gd name="connsiteX5" fmla="*/ 1219199 w 2000596"/>
                <a:gd name="connsiteY5" fmla="*/ 859491 h 1347171"/>
                <a:gd name="connsiteX6" fmla="*/ 1257992 w 2000596"/>
                <a:gd name="connsiteY6" fmla="*/ 887200 h 1347171"/>
                <a:gd name="connsiteX7" fmla="*/ 1307868 w 2000596"/>
                <a:gd name="connsiteY7" fmla="*/ 892742 h 1347171"/>
                <a:gd name="connsiteX8" fmla="*/ 1341119 w 2000596"/>
                <a:gd name="connsiteY8" fmla="*/ 903826 h 1347171"/>
                <a:gd name="connsiteX9" fmla="*/ 1390996 w 2000596"/>
                <a:gd name="connsiteY9" fmla="*/ 925993 h 1347171"/>
                <a:gd name="connsiteX10" fmla="*/ 1429788 w 2000596"/>
                <a:gd name="connsiteY10" fmla="*/ 931535 h 1347171"/>
                <a:gd name="connsiteX11" fmla="*/ 1485206 w 2000596"/>
                <a:gd name="connsiteY11" fmla="*/ 964786 h 1347171"/>
                <a:gd name="connsiteX12" fmla="*/ 1490748 w 2000596"/>
                <a:gd name="connsiteY12" fmla="*/ 964786 h 1347171"/>
                <a:gd name="connsiteX13" fmla="*/ 1640377 w 2000596"/>
                <a:gd name="connsiteY13" fmla="*/ 986953 h 1347171"/>
                <a:gd name="connsiteX14" fmla="*/ 1740130 w 2000596"/>
                <a:gd name="connsiteY14" fmla="*/ 1025746 h 1347171"/>
                <a:gd name="connsiteX15" fmla="*/ 1817716 w 2000596"/>
                <a:gd name="connsiteY15" fmla="*/ 937077 h 1347171"/>
                <a:gd name="connsiteX16" fmla="*/ 1801090 w 2000596"/>
                <a:gd name="connsiteY16" fmla="*/ 876117 h 1347171"/>
                <a:gd name="connsiteX17" fmla="*/ 1767839 w 2000596"/>
                <a:gd name="connsiteY17" fmla="*/ 837324 h 1347171"/>
                <a:gd name="connsiteX18" fmla="*/ 1690254 w 2000596"/>
                <a:gd name="connsiteY18" fmla="*/ 754197 h 1347171"/>
                <a:gd name="connsiteX19" fmla="*/ 1640377 w 2000596"/>
                <a:gd name="connsiteY19" fmla="*/ 604567 h 1347171"/>
                <a:gd name="connsiteX20" fmla="*/ 1751214 w 2000596"/>
                <a:gd name="connsiteY20" fmla="*/ 510357 h 1347171"/>
                <a:gd name="connsiteX21" fmla="*/ 1967345 w 2000596"/>
                <a:gd name="connsiteY21" fmla="*/ 466022 h 1347171"/>
                <a:gd name="connsiteX22" fmla="*/ 2000596 w 2000596"/>
                <a:gd name="connsiteY22" fmla="*/ 399520 h 1347171"/>
                <a:gd name="connsiteX23" fmla="*/ 1873134 w 2000596"/>
                <a:gd name="connsiteY23" fmla="*/ 244349 h 1347171"/>
                <a:gd name="connsiteX24" fmla="*/ 1790006 w 2000596"/>
                <a:gd name="connsiteY24" fmla="*/ 205557 h 1347171"/>
                <a:gd name="connsiteX25" fmla="*/ 1729046 w 2000596"/>
                <a:gd name="connsiteY25" fmla="*/ 211098 h 1347171"/>
                <a:gd name="connsiteX26" fmla="*/ 1601585 w 2000596"/>
                <a:gd name="connsiteY26" fmla="*/ 244349 h 1347171"/>
                <a:gd name="connsiteX27" fmla="*/ 1446414 w 2000596"/>
                <a:gd name="connsiteY27" fmla="*/ 333018 h 1347171"/>
                <a:gd name="connsiteX28" fmla="*/ 1379912 w 2000596"/>
                <a:gd name="connsiteY28" fmla="*/ 355186 h 1347171"/>
                <a:gd name="connsiteX29" fmla="*/ 1185948 w 2000596"/>
                <a:gd name="connsiteY29" fmla="*/ 405062 h 1347171"/>
                <a:gd name="connsiteX30" fmla="*/ 1102821 w 2000596"/>
                <a:gd name="connsiteY30" fmla="*/ 405062 h 1347171"/>
                <a:gd name="connsiteX31" fmla="*/ 1025236 w 2000596"/>
                <a:gd name="connsiteY31" fmla="*/ 405062 h 1347171"/>
                <a:gd name="connsiteX32" fmla="*/ 958734 w 2000596"/>
                <a:gd name="connsiteY32" fmla="*/ 377353 h 1347171"/>
                <a:gd name="connsiteX33" fmla="*/ 864523 w 2000596"/>
                <a:gd name="connsiteY33" fmla="*/ 233266 h 1347171"/>
                <a:gd name="connsiteX34" fmla="*/ 870065 w 2000596"/>
                <a:gd name="connsiteY34" fmla="*/ 39302 h 1347171"/>
                <a:gd name="connsiteX35" fmla="*/ 831272 w 2000596"/>
                <a:gd name="connsiteY35" fmla="*/ 509 h 1347171"/>
                <a:gd name="connsiteX36" fmla="*/ 742603 w 2000596"/>
                <a:gd name="connsiteY36" fmla="*/ 17135 h 1347171"/>
                <a:gd name="connsiteX37" fmla="*/ 626225 w 2000596"/>
                <a:gd name="connsiteY37" fmla="*/ 17135 h 1347171"/>
                <a:gd name="connsiteX38" fmla="*/ 604057 w 2000596"/>
                <a:gd name="connsiteY38" fmla="*/ 61469 h 1347171"/>
                <a:gd name="connsiteX39" fmla="*/ 604057 w 2000596"/>
                <a:gd name="connsiteY39" fmla="*/ 133513 h 1347171"/>
                <a:gd name="connsiteX40" fmla="*/ 604057 w 2000596"/>
                <a:gd name="connsiteY40" fmla="*/ 244349 h 1347171"/>
                <a:gd name="connsiteX41" fmla="*/ 609599 w 2000596"/>
                <a:gd name="connsiteY41" fmla="*/ 338560 h 1347171"/>
                <a:gd name="connsiteX42" fmla="*/ 587432 w 2000596"/>
                <a:gd name="connsiteY42" fmla="*/ 421687 h 1347171"/>
                <a:gd name="connsiteX43" fmla="*/ 576348 w 2000596"/>
                <a:gd name="connsiteY43" fmla="*/ 471564 h 1347171"/>
                <a:gd name="connsiteX44" fmla="*/ 493221 w 2000596"/>
                <a:gd name="connsiteY44" fmla="*/ 576858 h 1347171"/>
                <a:gd name="connsiteX45" fmla="*/ 448886 w 2000596"/>
                <a:gd name="connsiteY45" fmla="*/ 610109 h 1347171"/>
                <a:gd name="connsiteX46" fmla="*/ 321425 w 2000596"/>
                <a:gd name="connsiteY46" fmla="*/ 687695 h 1347171"/>
                <a:gd name="connsiteX47" fmla="*/ 354676 w 2000596"/>
                <a:gd name="connsiteY47" fmla="*/ 809615 h 1347171"/>
                <a:gd name="connsiteX48" fmla="*/ 321425 w 2000596"/>
                <a:gd name="connsiteY48" fmla="*/ 876117 h 1347171"/>
                <a:gd name="connsiteX49" fmla="*/ 299257 w 2000596"/>
                <a:gd name="connsiteY49" fmla="*/ 887200 h 1347171"/>
                <a:gd name="connsiteX50" fmla="*/ 205046 w 2000596"/>
                <a:gd name="connsiteY50" fmla="*/ 903826 h 1347171"/>
                <a:gd name="connsiteX51" fmla="*/ 133003 w 2000596"/>
                <a:gd name="connsiteY51" fmla="*/ 909367 h 1347171"/>
                <a:gd name="connsiteX52" fmla="*/ 55417 w 2000596"/>
                <a:gd name="connsiteY52" fmla="*/ 914909 h 1347171"/>
                <a:gd name="connsiteX53" fmla="*/ 44334 w 2000596"/>
                <a:gd name="connsiteY53" fmla="*/ 981411 h 1347171"/>
                <a:gd name="connsiteX54" fmla="*/ 44334 w 2000596"/>
                <a:gd name="connsiteY54" fmla="*/ 1025746 h 1347171"/>
                <a:gd name="connsiteX55" fmla="*/ 83126 w 2000596"/>
                <a:gd name="connsiteY55" fmla="*/ 1058997 h 1347171"/>
                <a:gd name="connsiteX56" fmla="*/ 105294 w 2000596"/>
                <a:gd name="connsiteY56" fmla="*/ 1070080 h 1347171"/>
                <a:gd name="connsiteX57" fmla="*/ 0 w 2000596"/>
                <a:gd name="connsiteY57" fmla="*/ 1131040 h 1347171"/>
                <a:gd name="connsiteX58" fmla="*/ 16625 w 2000596"/>
                <a:gd name="connsiteY58" fmla="*/ 1214167 h 1347171"/>
                <a:gd name="connsiteX59" fmla="*/ 77585 w 2000596"/>
                <a:gd name="connsiteY59" fmla="*/ 1264043 h 1347171"/>
                <a:gd name="connsiteX60" fmla="*/ 338050 w 2000596"/>
                <a:gd name="connsiteY60" fmla="*/ 1247419 h 1347171"/>
                <a:gd name="connsiteX61" fmla="*/ 426720 w 2000596"/>
                <a:gd name="connsiteY61" fmla="*/ 1280669 h 1347171"/>
                <a:gd name="connsiteX62" fmla="*/ 653934 w 2000596"/>
                <a:gd name="connsiteY62" fmla="*/ 1347171 h 1347171"/>
                <a:gd name="connsiteX0" fmla="*/ 653934 w 2000596"/>
                <a:gd name="connsiteY0" fmla="*/ 1361827 h 1361827"/>
                <a:gd name="connsiteX1" fmla="*/ 720436 w 2000596"/>
                <a:gd name="connsiteY1" fmla="*/ 1145696 h 1361827"/>
                <a:gd name="connsiteX2" fmla="*/ 842356 w 2000596"/>
                <a:gd name="connsiteY2" fmla="*/ 946191 h 1361827"/>
                <a:gd name="connsiteX3" fmla="*/ 1019694 w 2000596"/>
                <a:gd name="connsiteY3" fmla="*/ 918482 h 1361827"/>
                <a:gd name="connsiteX4" fmla="*/ 1108363 w 2000596"/>
                <a:gd name="connsiteY4" fmla="*/ 863063 h 1361827"/>
                <a:gd name="connsiteX5" fmla="*/ 1219199 w 2000596"/>
                <a:gd name="connsiteY5" fmla="*/ 874147 h 1361827"/>
                <a:gd name="connsiteX6" fmla="*/ 1257992 w 2000596"/>
                <a:gd name="connsiteY6" fmla="*/ 901856 h 1361827"/>
                <a:gd name="connsiteX7" fmla="*/ 1307868 w 2000596"/>
                <a:gd name="connsiteY7" fmla="*/ 907398 h 1361827"/>
                <a:gd name="connsiteX8" fmla="*/ 1341119 w 2000596"/>
                <a:gd name="connsiteY8" fmla="*/ 918482 h 1361827"/>
                <a:gd name="connsiteX9" fmla="*/ 1390996 w 2000596"/>
                <a:gd name="connsiteY9" fmla="*/ 940649 h 1361827"/>
                <a:gd name="connsiteX10" fmla="*/ 1429788 w 2000596"/>
                <a:gd name="connsiteY10" fmla="*/ 946191 h 1361827"/>
                <a:gd name="connsiteX11" fmla="*/ 1485206 w 2000596"/>
                <a:gd name="connsiteY11" fmla="*/ 979442 h 1361827"/>
                <a:gd name="connsiteX12" fmla="*/ 1490748 w 2000596"/>
                <a:gd name="connsiteY12" fmla="*/ 979442 h 1361827"/>
                <a:gd name="connsiteX13" fmla="*/ 1640377 w 2000596"/>
                <a:gd name="connsiteY13" fmla="*/ 1001609 h 1361827"/>
                <a:gd name="connsiteX14" fmla="*/ 1740130 w 2000596"/>
                <a:gd name="connsiteY14" fmla="*/ 1040402 h 1361827"/>
                <a:gd name="connsiteX15" fmla="*/ 1817716 w 2000596"/>
                <a:gd name="connsiteY15" fmla="*/ 951733 h 1361827"/>
                <a:gd name="connsiteX16" fmla="*/ 1801090 w 2000596"/>
                <a:gd name="connsiteY16" fmla="*/ 890773 h 1361827"/>
                <a:gd name="connsiteX17" fmla="*/ 1767839 w 2000596"/>
                <a:gd name="connsiteY17" fmla="*/ 851980 h 1361827"/>
                <a:gd name="connsiteX18" fmla="*/ 1690254 w 2000596"/>
                <a:gd name="connsiteY18" fmla="*/ 768853 h 1361827"/>
                <a:gd name="connsiteX19" fmla="*/ 1640377 w 2000596"/>
                <a:gd name="connsiteY19" fmla="*/ 619223 h 1361827"/>
                <a:gd name="connsiteX20" fmla="*/ 1751214 w 2000596"/>
                <a:gd name="connsiteY20" fmla="*/ 525013 h 1361827"/>
                <a:gd name="connsiteX21" fmla="*/ 1967345 w 2000596"/>
                <a:gd name="connsiteY21" fmla="*/ 480678 h 1361827"/>
                <a:gd name="connsiteX22" fmla="*/ 2000596 w 2000596"/>
                <a:gd name="connsiteY22" fmla="*/ 414176 h 1361827"/>
                <a:gd name="connsiteX23" fmla="*/ 1873134 w 2000596"/>
                <a:gd name="connsiteY23" fmla="*/ 259005 h 1361827"/>
                <a:gd name="connsiteX24" fmla="*/ 1790006 w 2000596"/>
                <a:gd name="connsiteY24" fmla="*/ 220213 h 1361827"/>
                <a:gd name="connsiteX25" fmla="*/ 1729046 w 2000596"/>
                <a:gd name="connsiteY25" fmla="*/ 225754 h 1361827"/>
                <a:gd name="connsiteX26" fmla="*/ 1601585 w 2000596"/>
                <a:gd name="connsiteY26" fmla="*/ 259005 h 1361827"/>
                <a:gd name="connsiteX27" fmla="*/ 1446414 w 2000596"/>
                <a:gd name="connsiteY27" fmla="*/ 347674 h 1361827"/>
                <a:gd name="connsiteX28" fmla="*/ 1379912 w 2000596"/>
                <a:gd name="connsiteY28" fmla="*/ 369842 h 1361827"/>
                <a:gd name="connsiteX29" fmla="*/ 1185948 w 2000596"/>
                <a:gd name="connsiteY29" fmla="*/ 419718 h 1361827"/>
                <a:gd name="connsiteX30" fmla="*/ 1102821 w 2000596"/>
                <a:gd name="connsiteY30" fmla="*/ 419718 h 1361827"/>
                <a:gd name="connsiteX31" fmla="*/ 1025236 w 2000596"/>
                <a:gd name="connsiteY31" fmla="*/ 419718 h 1361827"/>
                <a:gd name="connsiteX32" fmla="*/ 958734 w 2000596"/>
                <a:gd name="connsiteY32" fmla="*/ 392009 h 1361827"/>
                <a:gd name="connsiteX33" fmla="*/ 864523 w 2000596"/>
                <a:gd name="connsiteY33" fmla="*/ 247922 h 1361827"/>
                <a:gd name="connsiteX34" fmla="*/ 870065 w 2000596"/>
                <a:gd name="connsiteY34" fmla="*/ 53958 h 1361827"/>
                <a:gd name="connsiteX35" fmla="*/ 831272 w 2000596"/>
                <a:gd name="connsiteY35" fmla="*/ 15165 h 1361827"/>
                <a:gd name="connsiteX36" fmla="*/ 730411 w 2000596"/>
                <a:gd name="connsiteY36" fmla="*/ 363 h 1361827"/>
                <a:gd name="connsiteX37" fmla="*/ 626225 w 2000596"/>
                <a:gd name="connsiteY37" fmla="*/ 31791 h 1361827"/>
                <a:gd name="connsiteX38" fmla="*/ 604057 w 2000596"/>
                <a:gd name="connsiteY38" fmla="*/ 76125 h 1361827"/>
                <a:gd name="connsiteX39" fmla="*/ 604057 w 2000596"/>
                <a:gd name="connsiteY39" fmla="*/ 148169 h 1361827"/>
                <a:gd name="connsiteX40" fmla="*/ 604057 w 2000596"/>
                <a:gd name="connsiteY40" fmla="*/ 259005 h 1361827"/>
                <a:gd name="connsiteX41" fmla="*/ 609599 w 2000596"/>
                <a:gd name="connsiteY41" fmla="*/ 353216 h 1361827"/>
                <a:gd name="connsiteX42" fmla="*/ 587432 w 2000596"/>
                <a:gd name="connsiteY42" fmla="*/ 436343 h 1361827"/>
                <a:gd name="connsiteX43" fmla="*/ 576348 w 2000596"/>
                <a:gd name="connsiteY43" fmla="*/ 486220 h 1361827"/>
                <a:gd name="connsiteX44" fmla="*/ 493221 w 2000596"/>
                <a:gd name="connsiteY44" fmla="*/ 591514 h 1361827"/>
                <a:gd name="connsiteX45" fmla="*/ 448886 w 2000596"/>
                <a:gd name="connsiteY45" fmla="*/ 624765 h 1361827"/>
                <a:gd name="connsiteX46" fmla="*/ 321425 w 2000596"/>
                <a:gd name="connsiteY46" fmla="*/ 702351 h 1361827"/>
                <a:gd name="connsiteX47" fmla="*/ 354676 w 2000596"/>
                <a:gd name="connsiteY47" fmla="*/ 824271 h 1361827"/>
                <a:gd name="connsiteX48" fmla="*/ 321425 w 2000596"/>
                <a:gd name="connsiteY48" fmla="*/ 890773 h 1361827"/>
                <a:gd name="connsiteX49" fmla="*/ 299257 w 2000596"/>
                <a:gd name="connsiteY49" fmla="*/ 901856 h 1361827"/>
                <a:gd name="connsiteX50" fmla="*/ 205046 w 2000596"/>
                <a:gd name="connsiteY50" fmla="*/ 918482 h 1361827"/>
                <a:gd name="connsiteX51" fmla="*/ 133003 w 2000596"/>
                <a:gd name="connsiteY51" fmla="*/ 924023 h 1361827"/>
                <a:gd name="connsiteX52" fmla="*/ 55417 w 2000596"/>
                <a:gd name="connsiteY52" fmla="*/ 929565 h 1361827"/>
                <a:gd name="connsiteX53" fmla="*/ 44334 w 2000596"/>
                <a:gd name="connsiteY53" fmla="*/ 996067 h 1361827"/>
                <a:gd name="connsiteX54" fmla="*/ 44334 w 2000596"/>
                <a:gd name="connsiteY54" fmla="*/ 1040402 h 1361827"/>
                <a:gd name="connsiteX55" fmla="*/ 83126 w 2000596"/>
                <a:gd name="connsiteY55" fmla="*/ 1073653 h 1361827"/>
                <a:gd name="connsiteX56" fmla="*/ 105294 w 2000596"/>
                <a:gd name="connsiteY56" fmla="*/ 1084736 h 1361827"/>
                <a:gd name="connsiteX57" fmla="*/ 0 w 2000596"/>
                <a:gd name="connsiteY57" fmla="*/ 1145696 h 1361827"/>
                <a:gd name="connsiteX58" fmla="*/ 16625 w 2000596"/>
                <a:gd name="connsiteY58" fmla="*/ 1228823 h 1361827"/>
                <a:gd name="connsiteX59" fmla="*/ 77585 w 2000596"/>
                <a:gd name="connsiteY59" fmla="*/ 1278699 h 1361827"/>
                <a:gd name="connsiteX60" fmla="*/ 338050 w 2000596"/>
                <a:gd name="connsiteY60" fmla="*/ 1262075 h 1361827"/>
                <a:gd name="connsiteX61" fmla="*/ 426720 w 2000596"/>
                <a:gd name="connsiteY61" fmla="*/ 1295325 h 1361827"/>
                <a:gd name="connsiteX62" fmla="*/ 653934 w 2000596"/>
                <a:gd name="connsiteY62" fmla="*/ 1361827 h 1361827"/>
                <a:gd name="connsiteX0" fmla="*/ 653934 w 2000596"/>
                <a:gd name="connsiteY0" fmla="*/ 1361827 h 1361827"/>
                <a:gd name="connsiteX1" fmla="*/ 720436 w 2000596"/>
                <a:gd name="connsiteY1" fmla="*/ 1145696 h 1361827"/>
                <a:gd name="connsiteX2" fmla="*/ 842356 w 2000596"/>
                <a:gd name="connsiteY2" fmla="*/ 946191 h 1361827"/>
                <a:gd name="connsiteX3" fmla="*/ 1019694 w 2000596"/>
                <a:gd name="connsiteY3" fmla="*/ 918482 h 1361827"/>
                <a:gd name="connsiteX4" fmla="*/ 1108363 w 2000596"/>
                <a:gd name="connsiteY4" fmla="*/ 863063 h 1361827"/>
                <a:gd name="connsiteX5" fmla="*/ 1219199 w 2000596"/>
                <a:gd name="connsiteY5" fmla="*/ 874147 h 1361827"/>
                <a:gd name="connsiteX6" fmla="*/ 1257992 w 2000596"/>
                <a:gd name="connsiteY6" fmla="*/ 901856 h 1361827"/>
                <a:gd name="connsiteX7" fmla="*/ 1307868 w 2000596"/>
                <a:gd name="connsiteY7" fmla="*/ 907398 h 1361827"/>
                <a:gd name="connsiteX8" fmla="*/ 1341119 w 2000596"/>
                <a:gd name="connsiteY8" fmla="*/ 918482 h 1361827"/>
                <a:gd name="connsiteX9" fmla="*/ 1390996 w 2000596"/>
                <a:gd name="connsiteY9" fmla="*/ 940649 h 1361827"/>
                <a:gd name="connsiteX10" fmla="*/ 1429788 w 2000596"/>
                <a:gd name="connsiteY10" fmla="*/ 946191 h 1361827"/>
                <a:gd name="connsiteX11" fmla="*/ 1485206 w 2000596"/>
                <a:gd name="connsiteY11" fmla="*/ 979442 h 1361827"/>
                <a:gd name="connsiteX12" fmla="*/ 1490748 w 2000596"/>
                <a:gd name="connsiteY12" fmla="*/ 979442 h 1361827"/>
                <a:gd name="connsiteX13" fmla="*/ 1640377 w 2000596"/>
                <a:gd name="connsiteY13" fmla="*/ 1001609 h 1361827"/>
                <a:gd name="connsiteX14" fmla="*/ 1740130 w 2000596"/>
                <a:gd name="connsiteY14" fmla="*/ 1040402 h 1361827"/>
                <a:gd name="connsiteX15" fmla="*/ 1817716 w 2000596"/>
                <a:gd name="connsiteY15" fmla="*/ 951733 h 1361827"/>
                <a:gd name="connsiteX16" fmla="*/ 1801090 w 2000596"/>
                <a:gd name="connsiteY16" fmla="*/ 890773 h 1361827"/>
                <a:gd name="connsiteX17" fmla="*/ 1767839 w 2000596"/>
                <a:gd name="connsiteY17" fmla="*/ 851980 h 1361827"/>
                <a:gd name="connsiteX18" fmla="*/ 1690254 w 2000596"/>
                <a:gd name="connsiteY18" fmla="*/ 768853 h 1361827"/>
                <a:gd name="connsiteX19" fmla="*/ 1640377 w 2000596"/>
                <a:gd name="connsiteY19" fmla="*/ 619223 h 1361827"/>
                <a:gd name="connsiteX20" fmla="*/ 1751214 w 2000596"/>
                <a:gd name="connsiteY20" fmla="*/ 525013 h 1361827"/>
                <a:gd name="connsiteX21" fmla="*/ 1967345 w 2000596"/>
                <a:gd name="connsiteY21" fmla="*/ 480678 h 1361827"/>
                <a:gd name="connsiteX22" fmla="*/ 2000596 w 2000596"/>
                <a:gd name="connsiteY22" fmla="*/ 414176 h 1361827"/>
                <a:gd name="connsiteX23" fmla="*/ 1873134 w 2000596"/>
                <a:gd name="connsiteY23" fmla="*/ 259005 h 1361827"/>
                <a:gd name="connsiteX24" fmla="*/ 1790006 w 2000596"/>
                <a:gd name="connsiteY24" fmla="*/ 220213 h 1361827"/>
                <a:gd name="connsiteX25" fmla="*/ 1729046 w 2000596"/>
                <a:gd name="connsiteY25" fmla="*/ 225754 h 1361827"/>
                <a:gd name="connsiteX26" fmla="*/ 1601585 w 2000596"/>
                <a:gd name="connsiteY26" fmla="*/ 259005 h 1361827"/>
                <a:gd name="connsiteX27" fmla="*/ 1446414 w 2000596"/>
                <a:gd name="connsiteY27" fmla="*/ 347674 h 1361827"/>
                <a:gd name="connsiteX28" fmla="*/ 1379912 w 2000596"/>
                <a:gd name="connsiteY28" fmla="*/ 369842 h 1361827"/>
                <a:gd name="connsiteX29" fmla="*/ 1185948 w 2000596"/>
                <a:gd name="connsiteY29" fmla="*/ 419718 h 1361827"/>
                <a:gd name="connsiteX30" fmla="*/ 1102821 w 2000596"/>
                <a:gd name="connsiteY30" fmla="*/ 419718 h 1361827"/>
                <a:gd name="connsiteX31" fmla="*/ 1025236 w 2000596"/>
                <a:gd name="connsiteY31" fmla="*/ 419718 h 1361827"/>
                <a:gd name="connsiteX32" fmla="*/ 958734 w 2000596"/>
                <a:gd name="connsiteY32" fmla="*/ 392009 h 1361827"/>
                <a:gd name="connsiteX33" fmla="*/ 864523 w 2000596"/>
                <a:gd name="connsiteY33" fmla="*/ 247922 h 1361827"/>
                <a:gd name="connsiteX34" fmla="*/ 870065 w 2000596"/>
                <a:gd name="connsiteY34" fmla="*/ 53958 h 1361827"/>
                <a:gd name="connsiteX35" fmla="*/ 831272 w 2000596"/>
                <a:gd name="connsiteY35" fmla="*/ 15165 h 1361827"/>
                <a:gd name="connsiteX36" fmla="*/ 730411 w 2000596"/>
                <a:gd name="connsiteY36" fmla="*/ 363 h 1361827"/>
                <a:gd name="connsiteX37" fmla="*/ 650609 w 2000596"/>
                <a:gd name="connsiteY37" fmla="*/ 363 h 1361827"/>
                <a:gd name="connsiteX38" fmla="*/ 604057 w 2000596"/>
                <a:gd name="connsiteY38" fmla="*/ 76125 h 1361827"/>
                <a:gd name="connsiteX39" fmla="*/ 604057 w 2000596"/>
                <a:gd name="connsiteY39" fmla="*/ 148169 h 1361827"/>
                <a:gd name="connsiteX40" fmla="*/ 604057 w 2000596"/>
                <a:gd name="connsiteY40" fmla="*/ 259005 h 1361827"/>
                <a:gd name="connsiteX41" fmla="*/ 609599 w 2000596"/>
                <a:gd name="connsiteY41" fmla="*/ 353216 h 1361827"/>
                <a:gd name="connsiteX42" fmla="*/ 587432 w 2000596"/>
                <a:gd name="connsiteY42" fmla="*/ 436343 h 1361827"/>
                <a:gd name="connsiteX43" fmla="*/ 576348 w 2000596"/>
                <a:gd name="connsiteY43" fmla="*/ 486220 h 1361827"/>
                <a:gd name="connsiteX44" fmla="*/ 493221 w 2000596"/>
                <a:gd name="connsiteY44" fmla="*/ 591514 h 1361827"/>
                <a:gd name="connsiteX45" fmla="*/ 448886 w 2000596"/>
                <a:gd name="connsiteY45" fmla="*/ 624765 h 1361827"/>
                <a:gd name="connsiteX46" fmla="*/ 321425 w 2000596"/>
                <a:gd name="connsiteY46" fmla="*/ 702351 h 1361827"/>
                <a:gd name="connsiteX47" fmla="*/ 354676 w 2000596"/>
                <a:gd name="connsiteY47" fmla="*/ 824271 h 1361827"/>
                <a:gd name="connsiteX48" fmla="*/ 321425 w 2000596"/>
                <a:gd name="connsiteY48" fmla="*/ 890773 h 1361827"/>
                <a:gd name="connsiteX49" fmla="*/ 299257 w 2000596"/>
                <a:gd name="connsiteY49" fmla="*/ 901856 h 1361827"/>
                <a:gd name="connsiteX50" fmla="*/ 205046 w 2000596"/>
                <a:gd name="connsiteY50" fmla="*/ 918482 h 1361827"/>
                <a:gd name="connsiteX51" fmla="*/ 133003 w 2000596"/>
                <a:gd name="connsiteY51" fmla="*/ 924023 h 1361827"/>
                <a:gd name="connsiteX52" fmla="*/ 55417 w 2000596"/>
                <a:gd name="connsiteY52" fmla="*/ 929565 h 1361827"/>
                <a:gd name="connsiteX53" fmla="*/ 44334 w 2000596"/>
                <a:gd name="connsiteY53" fmla="*/ 996067 h 1361827"/>
                <a:gd name="connsiteX54" fmla="*/ 44334 w 2000596"/>
                <a:gd name="connsiteY54" fmla="*/ 1040402 h 1361827"/>
                <a:gd name="connsiteX55" fmla="*/ 83126 w 2000596"/>
                <a:gd name="connsiteY55" fmla="*/ 1073653 h 1361827"/>
                <a:gd name="connsiteX56" fmla="*/ 105294 w 2000596"/>
                <a:gd name="connsiteY56" fmla="*/ 1084736 h 1361827"/>
                <a:gd name="connsiteX57" fmla="*/ 0 w 2000596"/>
                <a:gd name="connsiteY57" fmla="*/ 1145696 h 1361827"/>
                <a:gd name="connsiteX58" fmla="*/ 16625 w 2000596"/>
                <a:gd name="connsiteY58" fmla="*/ 1228823 h 1361827"/>
                <a:gd name="connsiteX59" fmla="*/ 77585 w 2000596"/>
                <a:gd name="connsiteY59" fmla="*/ 1278699 h 1361827"/>
                <a:gd name="connsiteX60" fmla="*/ 338050 w 2000596"/>
                <a:gd name="connsiteY60" fmla="*/ 1262075 h 1361827"/>
                <a:gd name="connsiteX61" fmla="*/ 426720 w 2000596"/>
                <a:gd name="connsiteY61" fmla="*/ 1295325 h 1361827"/>
                <a:gd name="connsiteX62" fmla="*/ 653934 w 2000596"/>
                <a:gd name="connsiteY62" fmla="*/ 1361827 h 1361827"/>
                <a:gd name="connsiteX0" fmla="*/ 653934 w 2000596"/>
                <a:gd name="connsiteY0" fmla="*/ 1361827 h 1361827"/>
                <a:gd name="connsiteX1" fmla="*/ 720436 w 2000596"/>
                <a:gd name="connsiteY1" fmla="*/ 1145696 h 1361827"/>
                <a:gd name="connsiteX2" fmla="*/ 842356 w 2000596"/>
                <a:gd name="connsiteY2" fmla="*/ 946191 h 1361827"/>
                <a:gd name="connsiteX3" fmla="*/ 1019694 w 2000596"/>
                <a:gd name="connsiteY3" fmla="*/ 918482 h 1361827"/>
                <a:gd name="connsiteX4" fmla="*/ 1108363 w 2000596"/>
                <a:gd name="connsiteY4" fmla="*/ 863063 h 1361827"/>
                <a:gd name="connsiteX5" fmla="*/ 1219199 w 2000596"/>
                <a:gd name="connsiteY5" fmla="*/ 874147 h 1361827"/>
                <a:gd name="connsiteX6" fmla="*/ 1257992 w 2000596"/>
                <a:gd name="connsiteY6" fmla="*/ 901856 h 1361827"/>
                <a:gd name="connsiteX7" fmla="*/ 1307868 w 2000596"/>
                <a:gd name="connsiteY7" fmla="*/ 907398 h 1361827"/>
                <a:gd name="connsiteX8" fmla="*/ 1341119 w 2000596"/>
                <a:gd name="connsiteY8" fmla="*/ 918482 h 1361827"/>
                <a:gd name="connsiteX9" fmla="*/ 1390996 w 2000596"/>
                <a:gd name="connsiteY9" fmla="*/ 940649 h 1361827"/>
                <a:gd name="connsiteX10" fmla="*/ 1429788 w 2000596"/>
                <a:gd name="connsiteY10" fmla="*/ 946191 h 1361827"/>
                <a:gd name="connsiteX11" fmla="*/ 1485206 w 2000596"/>
                <a:gd name="connsiteY11" fmla="*/ 979442 h 1361827"/>
                <a:gd name="connsiteX12" fmla="*/ 1490748 w 2000596"/>
                <a:gd name="connsiteY12" fmla="*/ 979442 h 1361827"/>
                <a:gd name="connsiteX13" fmla="*/ 1640377 w 2000596"/>
                <a:gd name="connsiteY13" fmla="*/ 1001609 h 1361827"/>
                <a:gd name="connsiteX14" fmla="*/ 1740130 w 2000596"/>
                <a:gd name="connsiteY14" fmla="*/ 1040402 h 1361827"/>
                <a:gd name="connsiteX15" fmla="*/ 1817716 w 2000596"/>
                <a:gd name="connsiteY15" fmla="*/ 951733 h 1361827"/>
                <a:gd name="connsiteX16" fmla="*/ 1801090 w 2000596"/>
                <a:gd name="connsiteY16" fmla="*/ 890773 h 1361827"/>
                <a:gd name="connsiteX17" fmla="*/ 1767839 w 2000596"/>
                <a:gd name="connsiteY17" fmla="*/ 851980 h 1361827"/>
                <a:gd name="connsiteX18" fmla="*/ 1690254 w 2000596"/>
                <a:gd name="connsiteY18" fmla="*/ 768853 h 1361827"/>
                <a:gd name="connsiteX19" fmla="*/ 1640377 w 2000596"/>
                <a:gd name="connsiteY19" fmla="*/ 619223 h 1361827"/>
                <a:gd name="connsiteX20" fmla="*/ 1751214 w 2000596"/>
                <a:gd name="connsiteY20" fmla="*/ 525013 h 1361827"/>
                <a:gd name="connsiteX21" fmla="*/ 1967345 w 2000596"/>
                <a:gd name="connsiteY21" fmla="*/ 480678 h 1361827"/>
                <a:gd name="connsiteX22" fmla="*/ 2000596 w 2000596"/>
                <a:gd name="connsiteY22" fmla="*/ 414176 h 1361827"/>
                <a:gd name="connsiteX23" fmla="*/ 1678062 w 2000596"/>
                <a:gd name="connsiteY23" fmla="*/ 290433 h 1361827"/>
                <a:gd name="connsiteX24" fmla="*/ 1790006 w 2000596"/>
                <a:gd name="connsiteY24" fmla="*/ 220213 h 1361827"/>
                <a:gd name="connsiteX25" fmla="*/ 1729046 w 2000596"/>
                <a:gd name="connsiteY25" fmla="*/ 225754 h 1361827"/>
                <a:gd name="connsiteX26" fmla="*/ 1601585 w 2000596"/>
                <a:gd name="connsiteY26" fmla="*/ 259005 h 1361827"/>
                <a:gd name="connsiteX27" fmla="*/ 1446414 w 2000596"/>
                <a:gd name="connsiteY27" fmla="*/ 347674 h 1361827"/>
                <a:gd name="connsiteX28" fmla="*/ 1379912 w 2000596"/>
                <a:gd name="connsiteY28" fmla="*/ 369842 h 1361827"/>
                <a:gd name="connsiteX29" fmla="*/ 1185948 w 2000596"/>
                <a:gd name="connsiteY29" fmla="*/ 419718 h 1361827"/>
                <a:gd name="connsiteX30" fmla="*/ 1102821 w 2000596"/>
                <a:gd name="connsiteY30" fmla="*/ 419718 h 1361827"/>
                <a:gd name="connsiteX31" fmla="*/ 1025236 w 2000596"/>
                <a:gd name="connsiteY31" fmla="*/ 419718 h 1361827"/>
                <a:gd name="connsiteX32" fmla="*/ 958734 w 2000596"/>
                <a:gd name="connsiteY32" fmla="*/ 392009 h 1361827"/>
                <a:gd name="connsiteX33" fmla="*/ 864523 w 2000596"/>
                <a:gd name="connsiteY33" fmla="*/ 247922 h 1361827"/>
                <a:gd name="connsiteX34" fmla="*/ 870065 w 2000596"/>
                <a:gd name="connsiteY34" fmla="*/ 53958 h 1361827"/>
                <a:gd name="connsiteX35" fmla="*/ 831272 w 2000596"/>
                <a:gd name="connsiteY35" fmla="*/ 15165 h 1361827"/>
                <a:gd name="connsiteX36" fmla="*/ 730411 w 2000596"/>
                <a:gd name="connsiteY36" fmla="*/ 363 h 1361827"/>
                <a:gd name="connsiteX37" fmla="*/ 650609 w 2000596"/>
                <a:gd name="connsiteY37" fmla="*/ 363 h 1361827"/>
                <a:gd name="connsiteX38" fmla="*/ 604057 w 2000596"/>
                <a:gd name="connsiteY38" fmla="*/ 76125 h 1361827"/>
                <a:gd name="connsiteX39" fmla="*/ 604057 w 2000596"/>
                <a:gd name="connsiteY39" fmla="*/ 148169 h 1361827"/>
                <a:gd name="connsiteX40" fmla="*/ 604057 w 2000596"/>
                <a:gd name="connsiteY40" fmla="*/ 259005 h 1361827"/>
                <a:gd name="connsiteX41" fmla="*/ 609599 w 2000596"/>
                <a:gd name="connsiteY41" fmla="*/ 353216 h 1361827"/>
                <a:gd name="connsiteX42" fmla="*/ 587432 w 2000596"/>
                <a:gd name="connsiteY42" fmla="*/ 436343 h 1361827"/>
                <a:gd name="connsiteX43" fmla="*/ 576348 w 2000596"/>
                <a:gd name="connsiteY43" fmla="*/ 486220 h 1361827"/>
                <a:gd name="connsiteX44" fmla="*/ 493221 w 2000596"/>
                <a:gd name="connsiteY44" fmla="*/ 591514 h 1361827"/>
                <a:gd name="connsiteX45" fmla="*/ 448886 w 2000596"/>
                <a:gd name="connsiteY45" fmla="*/ 624765 h 1361827"/>
                <a:gd name="connsiteX46" fmla="*/ 321425 w 2000596"/>
                <a:gd name="connsiteY46" fmla="*/ 702351 h 1361827"/>
                <a:gd name="connsiteX47" fmla="*/ 354676 w 2000596"/>
                <a:gd name="connsiteY47" fmla="*/ 824271 h 1361827"/>
                <a:gd name="connsiteX48" fmla="*/ 321425 w 2000596"/>
                <a:gd name="connsiteY48" fmla="*/ 890773 h 1361827"/>
                <a:gd name="connsiteX49" fmla="*/ 299257 w 2000596"/>
                <a:gd name="connsiteY49" fmla="*/ 901856 h 1361827"/>
                <a:gd name="connsiteX50" fmla="*/ 205046 w 2000596"/>
                <a:gd name="connsiteY50" fmla="*/ 918482 h 1361827"/>
                <a:gd name="connsiteX51" fmla="*/ 133003 w 2000596"/>
                <a:gd name="connsiteY51" fmla="*/ 924023 h 1361827"/>
                <a:gd name="connsiteX52" fmla="*/ 55417 w 2000596"/>
                <a:gd name="connsiteY52" fmla="*/ 929565 h 1361827"/>
                <a:gd name="connsiteX53" fmla="*/ 44334 w 2000596"/>
                <a:gd name="connsiteY53" fmla="*/ 996067 h 1361827"/>
                <a:gd name="connsiteX54" fmla="*/ 44334 w 2000596"/>
                <a:gd name="connsiteY54" fmla="*/ 1040402 h 1361827"/>
                <a:gd name="connsiteX55" fmla="*/ 83126 w 2000596"/>
                <a:gd name="connsiteY55" fmla="*/ 1073653 h 1361827"/>
                <a:gd name="connsiteX56" fmla="*/ 105294 w 2000596"/>
                <a:gd name="connsiteY56" fmla="*/ 1084736 h 1361827"/>
                <a:gd name="connsiteX57" fmla="*/ 0 w 2000596"/>
                <a:gd name="connsiteY57" fmla="*/ 1145696 h 1361827"/>
                <a:gd name="connsiteX58" fmla="*/ 16625 w 2000596"/>
                <a:gd name="connsiteY58" fmla="*/ 1228823 h 1361827"/>
                <a:gd name="connsiteX59" fmla="*/ 77585 w 2000596"/>
                <a:gd name="connsiteY59" fmla="*/ 1278699 h 1361827"/>
                <a:gd name="connsiteX60" fmla="*/ 338050 w 2000596"/>
                <a:gd name="connsiteY60" fmla="*/ 1262075 h 1361827"/>
                <a:gd name="connsiteX61" fmla="*/ 426720 w 2000596"/>
                <a:gd name="connsiteY61" fmla="*/ 1295325 h 1361827"/>
                <a:gd name="connsiteX62" fmla="*/ 653934 w 2000596"/>
                <a:gd name="connsiteY62" fmla="*/ 1361827 h 1361827"/>
                <a:gd name="connsiteX0" fmla="*/ 653934 w 1967345"/>
                <a:gd name="connsiteY0" fmla="*/ 1361827 h 1361827"/>
                <a:gd name="connsiteX1" fmla="*/ 720436 w 1967345"/>
                <a:gd name="connsiteY1" fmla="*/ 1145696 h 1361827"/>
                <a:gd name="connsiteX2" fmla="*/ 842356 w 1967345"/>
                <a:gd name="connsiteY2" fmla="*/ 946191 h 1361827"/>
                <a:gd name="connsiteX3" fmla="*/ 1019694 w 1967345"/>
                <a:gd name="connsiteY3" fmla="*/ 918482 h 1361827"/>
                <a:gd name="connsiteX4" fmla="*/ 1108363 w 1967345"/>
                <a:gd name="connsiteY4" fmla="*/ 863063 h 1361827"/>
                <a:gd name="connsiteX5" fmla="*/ 1219199 w 1967345"/>
                <a:gd name="connsiteY5" fmla="*/ 874147 h 1361827"/>
                <a:gd name="connsiteX6" fmla="*/ 1257992 w 1967345"/>
                <a:gd name="connsiteY6" fmla="*/ 901856 h 1361827"/>
                <a:gd name="connsiteX7" fmla="*/ 1307868 w 1967345"/>
                <a:gd name="connsiteY7" fmla="*/ 907398 h 1361827"/>
                <a:gd name="connsiteX8" fmla="*/ 1341119 w 1967345"/>
                <a:gd name="connsiteY8" fmla="*/ 918482 h 1361827"/>
                <a:gd name="connsiteX9" fmla="*/ 1390996 w 1967345"/>
                <a:gd name="connsiteY9" fmla="*/ 940649 h 1361827"/>
                <a:gd name="connsiteX10" fmla="*/ 1429788 w 1967345"/>
                <a:gd name="connsiteY10" fmla="*/ 946191 h 1361827"/>
                <a:gd name="connsiteX11" fmla="*/ 1485206 w 1967345"/>
                <a:gd name="connsiteY11" fmla="*/ 979442 h 1361827"/>
                <a:gd name="connsiteX12" fmla="*/ 1490748 w 1967345"/>
                <a:gd name="connsiteY12" fmla="*/ 979442 h 1361827"/>
                <a:gd name="connsiteX13" fmla="*/ 1640377 w 1967345"/>
                <a:gd name="connsiteY13" fmla="*/ 1001609 h 1361827"/>
                <a:gd name="connsiteX14" fmla="*/ 1740130 w 1967345"/>
                <a:gd name="connsiteY14" fmla="*/ 1040402 h 1361827"/>
                <a:gd name="connsiteX15" fmla="*/ 1817716 w 1967345"/>
                <a:gd name="connsiteY15" fmla="*/ 951733 h 1361827"/>
                <a:gd name="connsiteX16" fmla="*/ 1801090 w 1967345"/>
                <a:gd name="connsiteY16" fmla="*/ 890773 h 1361827"/>
                <a:gd name="connsiteX17" fmla="*/ 1767839 w 1967345"/>
                <a:gd name="connsiteY17" fmla="*/ 851980 h 1361827"/>
                <a:gd name="connsiteX18" fmla="*/ 1690254 w 1967345"/>
                <a:gd name="connsiteY18" fmla="*/ 768853 h 1361827"/>
                <a:gd name="connsiteX19" fmla="*/ 1640377 w 1967345"/>
                <a:gd name="connsiteY19" fmla="*/ 619223 h 1361827"/>
                <a:gd name="connsiteX20" fmla="*/ 1751214 w 1967345"/>
                <a:gd name="connsiteY20" fmla="*/ 525013 h 1361827"/>
                <a:gd name="connsiteX21" fmla="*/ 1967345 w 1967345"/>
                <a:gd name="connsiteY21" fmla="*/ 480678 h 1361827"/>
                <a:gd name="connsiteX22" fmla="*/ 1878676 w 1967345"/>
                <a:gd name="connsiteY22" fmla="*/ 424652 h 1361827"/>
                <a:gd name="connsiteX23" fmla="*/ 1678062 w 1967345"/>
                <a:gd name="connsiteY23" fmla="*/ 290433 h 1361827"/>
                <a:gd name="connsiteX24" fmla="*/ 1790006 w 1967345"/>
                <a:gd name="connsiteY24" fmla="*/ 220213 h 1361827"/>
                <a:gd name="connsiteX25" fmla="*/ 1729046 w 1967345"/>
                <a:gd name="connsiteY25" fmla="*/ 225754 h 1361827"/>
                <a:gd name="connsiteX26" fmla="*/ 1601585 w 1967345"/>
                <a:gd name="connsiteY26" fmla="*/ 259005 h 1361827"/>
                <a:gd name="connsiteX27" fmla="*/ 1446414 w 1967345"/>
                <a:gd name="connsiteY27" fmla="*/ 347674 h 1361827"/>
                <a:gd name="connsiteX28" fmla="*/ 1379912 w 1967345"/>
                <a:gd name="connsiteY28" fmla="*/ 369842 h 1361827"/>
                <a:gd name="connsiteX29" fmla="*/ 1185948 w 1967345"/>
                <a:gd name="connsiteY29" fmla="*/ 419718 h 1361827"/>
                <a:gd name="connsiteX30" fmla="*/ 1102821 w 1967345"/>
                <a:gd name="connsiteY30" fmla="*/ 419718 h 1361827"/>
                <a:gd name="connsiteX31" fmla="*/ 1025236 w 1967345"/>
                <a:gd name="connsiteY31" fmla="*/ 419718 h 1361827"/>
                <a:gd name="connsiteX32" fmla="*/ 958734 w 1967345"/>
                <a:gd name="connsiteY32" fmla="*/ 392009 h 1361827"/>
                <a:gd name="connsiteX33" fmla="*/ 864523 w 1967345"/>
                <a:gd name="connsiteY33" fmla="*/ 247922 h 1361827"/>
                <a:gd name="connsiteX34" fmla="*/ 870065 w 1967345"/>
                <a:gd name="connsiteY34" fmla="*/ 53958 h 1361827"/>
                <a:gd name="connsiteX35" fmla="*/ 831272 w 1967345"/>
                <a:gd name="connsiteY35" fmla="*/ 15165 h 1361827"/>
                <a:gd name="connsiteX36" fmla="*/ 730411 w 1967345"/>
                <a:gd name="connsiteY36" fmla="*/ 363 h 1361827"/>
                <a:gd name="connsiteX37" fmla="*/ 650609 w 1967345"/>
                <a:gd name="connsiteY37" fmla="*/ 363 h 1361827"/>
                <a:gd name="connsiteX38" fmla="*/ 604057 w 1967345"/>
                <a:gd name="connsiteY38" fmla="*/ 76125 h 1361827"/>
                <a:gd name="connsiteX39" fmla="*/ 604057 w 1967345"/>
                <a:gd name="connsiteY39" fmla="*/ 148169 h 1361827"/>
                <a:gd name="connsiteX40" fmla="*/ 604057 w 1967345"/>
                <a:gd name="connsiteY40" fmla="*/ 259005 h 1361827"/>
                <a:gd name="connsiteX41" fmla="*/ 609599 w 1967345"/>
                <a:gd name="connsiteY41" fmla="*/ 353216 h 1361827"/>
                <a:gd name="connsiteX42" fmla="*/ 587432 w 1967345"/>
                <a:gd name="connsiteY42" fmla="*/ 436343 h 1361827"/>
                <a:gd name="connsiteX43" fmla="*/ 576348 w 1967345"/>
                <a:gd name="connsiteY43" fmla="*/ 486220 h 1361827"/>
                <a:gd name="connsiteX44" fmla="*/ 493221 w 1967345"/>
                <a:gd name="connsiteY44" fmla="*/ 591514 h 1361827"/>
                <a:gd name="connsiteX45" fmla="*/ 448886 w 1967345"/>
                <a:gd name="connsiteY45" fmla="*/ 624765 h 1361827"/>
                <a:gd name="connsiteX46" fmla="*/ 321425 w 1967345"/>
                <a:gd name="connsiteY46" fmla="*/ 702351 h 1361827"/>
                <a:gd name="connsiteX47" fmla="*/ 354676 w 1967345"/>
                <a:gd name="connsiteY47" fmla="*/ 824271 h 1361827"/>
                <a:gd name="connsiteX48" fmla="*/ 321425 w 1967345"/>
                <a:gd name="connsiteY48" fmla="*/ 890773 h 1361827"/>
                <a:gd name="connsiteX49" fmla="*/ 299257 w 1967345"/>
                <a:gd name="connsiteY49" fmla="*/ 901856 h 1361827"/>
                <a:gd name="connsiteX50" fmla="*/ 205046 w 1967345"/>
                <a:gd name="connsiteY50" fmla="*/ 918482 h 1361827"/>
                <a:gd name="connsiteX51" fmla="*/ 133003 w 1967345"/>
                <a:gd name="connsiteY51" fmla="*/ 924023 h 1361827"/>
                <a:gd name="connsiteX52" fmla="*/ 55417 w 1967345"/>
                <a:gd name="connsiteY52" fmla="*/ 929565 h 1361827"/>
                <a:gd name="connsiteX53" fmla="*/ 44334 w 1967345"/>
                <a:gd name="connsiteY53" fmla="*/ 996067 h 1361827"/>
                <a:gd name="connsiteX54" fmla="*/ 44334 w 1967345"/>
                <a:gd name="connsiteY54" fmla="*/ 1040402 h 1361827"/>
                <a:gd name="connsiteX55" fmla="*/ 83126 w 1967345"/>
                <a:gd name="connsiteY55" fmla="*/ 1073653 h 1361827"/>
                <a:gd name="connsiteX56" fmla="*/ 105294 w 1967345"/>
                <a:gd name="connsiteY56" fmla="*/ 1084736 h 1361827"/>
                <a:gd name="connsiteX57" fmla="*/ 0 w 1967345"/>
                <a:gd name="connsiteY57" fmla="*/ 1145696 h 1361827"/>
                <a:gd name="connsiteX58" fmla="*/ 16625 w 1967345"/>
                <a:gd name="connsiteY58" fmla="*/ 1228823 h 1361827"/>
                <a:gd name="connsiteX59" fmla="*/ 77585 w 1967345"/>
                <a:gd name="connsiteY59" fmla="*/ 1278699 h 1361827"/>
                <a:gd name="connsiteX60" fmla="*/ 338050 w 1967345"/>
                <a:gd name="connsiteY60" fmla="*/ 1262075 h 1361827"/>
                <a:gd name="connsiteX61" fmla="*/ 426720 w 1967345"/>
                <a:gd name="connsiteY61" fmla="*/ 1295325 h 1361827"/>
                <a:gd name="connsiteX62" fmla="*/ 653934 w 1967345"/>
                <a:gd name="connsiteY62" fmla="*/ 1361827 h 1361827"/>
                <a:gd name="connsiteX0" fmla="*/ 653934 w 1878676"/>
                <a:gd name="connsiteY0" fmla="*/ 1361827 h 1361827"/>
                <a:gd name="connsiteX1" fmla="*/ 720436 w 1878676"/>
                <a:gd name="connsiteY1" fmla="*/ 1145696 h 1361827"/>
                <a:gd name="connsiteX2" fmla="*/ 842356 w 1878676"/>
                <a:gd name="connsiteY2" fmla="*/ 946191 h 1361827"/>
                <a:gd name="connsiteX3" fmla="*/ 1019694 w 1878676"/>
                <a:gd name="connsiteY3" fmla="*/ 918482 h 1361827"/>
                <a:gd name="connsiteX4" fmla="*/ 1108363 w 1878676"/>
                <a:gd name="connsiteY4" fmla="*/ 863063 h 1361827"/>
                <a:gd name="connsiteX5" fmla="*/ 1219199 w 1878676"/>
                <a:gd name="connsiteY5" fmla="*/ 874147 h 1361827"/>
                <a:gd name="connsiteX6" fmla="*/ 1257992 w 1878676"/>
                <a:gd name="connsiteY6" fmla="*/ 901856 h 1361827"/>
                <a:gd name="connsiteX7" fmla="*/ 1307868 w 1878676"/>
                <a:gd name="connsiteY7" fmla="*/ 907398 h 1361827"/>
                <a:gd name="connsiteX8" fmla="*/ 1341119 w 1878676"/>
                <a:gd name="connsiteY8" fmla="*/ 918482 h 1361827"/>
                <a:gd name="connsiteX9" fmla="*/ 1390996 w 1878676"/>
                <a:gd name="connsiteY9" fmla="*/ 940649 h 1361827"/>
                <a:gd name="connsiteX10" fmla="*/ 1429788 w 1878676"/>
                <a:gd name="connsiteY10" fmla="*/ 946191 h 1361827"/>
                <a:gd name="connsiteX11" fmla="*/ 1485206 w 1878676"/>
                <a:gd name="connsiteY11" fmla="*/ 979442 h 1361827"/>
                <a:gd name="connsiteX12" fmla="*/ 1490748 w 1878676"/>
                <a:gd name="connsiteY12" fmla="*/ 979442 h 1361827"/>
                <a:gd name="connsiteX13" fmla="*/ 1640377 w 1878676"/>
                <a:gd name="connsiteY13" fmla="*/ 1001609 h 1361827"/>
                <a:gd name="connsiteX14" fmla="*/ 1740130 w 1878676"/>
                <a:gd name="connsiteY14" fmla="*/ 1040402 h 1361827"/>
                <a:gd name="connsiteX15" fmla="*/ 1817716 w 1878676"/>
                <a:gd name="connsiteY15" fmla="*/ 951733 h 1361827"/>
                <a:gd name="connsiteX16" fmla="*/ 1801090 w 1878676"/>
                <a:gd name="connsiteY16" fmla="*/ 890773 h 1361827"/>
                <a:gd name="connsiteX17" fmla="*/ 1767839 w 1878676"/>
                <a:gd name="connsiteY17" fmla="*/ 851980 h 1361827"/>
                <a:gd name="connsiteX18" fmla="*/ 1690254 w 1878676"/>
                <a:gd name="connsiteY18" fmla="*/ 768853 h 1361827"/>
                <a:gd name="connsiteX19" fmla="*/ 1640377 w 1878676"/>
                <a:gd name="connsiteY19" fmla="*/ 619223 h 1361827"/>
                <a:gd name="connsiteX20" fmla="*/ 1751214 w 1878676"/>
                <a:gd name="connsiteY20" fmla="*/ 525013 h 1361827"/>
                <a:gd name="connsiteX21" fmla="*/ 1796657 w 1878676"/>
                <a:gd name="connsiteY21" fmla="*/ 470202 h 1361827"/>
                <a:gd name="connsiteX22" fmla="*/ 1878676 w 1878676"/>
                <a:gd name="connsiteY22" fmla="*/ 424652 h 1361827"/>
                <a:gd name="connsiteX23" fmla="*/ 1678062 w 1878676"/>
                <a:gd name="connsiteY23" fmla="*/ 290433 h 1361827"/>
                <a:gd name="connsiteX24" fmla="*/ 1790006 w 1878676"/>
                <a:gd name="connsiteY24" fmla="*/ 220213 h 1361827"/>
                <a:gd name="connsiteX25" fmla="*/ 1729046 w 1878676"/>
                <a:gd name="connsiteY25" fmla="*/ 225754 h 1361827"/>
                <a:gd name="connsiteX26" fmla="*/ 1601585 w 1878676"/>
                <a:gd name="connsiteY26" fmla="*/ 259005 h 1361827"/>
                <a:gd name="connsiteX27" fmla="*/ 1446414 w 1878676"/>
                <a:gd name="connsiteY27" fmla="*/ 347674 h 1361827"/>
                <a:gd name="connsiteX28" fmla="*/ 1379912 w 1878676"/>
                <a:gd name="connsiteY28" fmla="*/ 369842 h 1361827"/>
                <a:gd name="connsiteX29" fmla="*/ 1185948 w 1878676"/>
                <a:gd name="connsiteY29" fmla="*/ 419718 h 1361827"/>
                <a:gd name="connsiteX30" fmla="*/ 1102821 w 1878676"/>
                <a:gd name="connsiteY30" fmla="*/ 419718 h 1361827"/>
                <a:gd name="connsiteX31" fmla="*/ 1025236 w 1878676"/>
                <a:gd name="connsiteY31" fmla="*/ 419718 h 1361827"/>
                <a:gd name="connsiteX32" fmla="*/ 958734 w 1878676"/>
                <a:gd name="connsiteY32" fmla="*/ 392009 h 1361827"/>
                <a:gd name="connsiteX33" fmla="*/ 864523 w 1878676"/>
                <a:gd name="connsiteY33" fmla="*/ 247922 h 1361827"/>
                <a:gd name="connsiteX34" fmla="*/ 870065 w 1878676"/>
                <a:gd name="connsiteY34" fmla="*/ 53958 h 1361827"/>
                <a:gd name="connsiteX35" fmla="*/ 831272 w 1878676"/>
                <a:gd name="connsiteY35" fmla="*/ 15165 h 1361827"/>
                <a:gd name="connsiteX36" fmla="*/ 730411 w 1878676"/>
                <a:gd name="connsiteY36" fmla="*/ 363 h 1361827"/>
                <a:gd name="connsiteX37" fmla="*/ 650609 w 1878676"/>
                <a:gd name="connsiteY37" fmla="*/ 363 h 1361827"/>
                <a:gd name="connsiteX38" fmla="*/ 604057 w 1878676"/>
                <a:gd name="connsiteY38" fmla="*/ 76125 h 1361827"/>
                <a:gd name="connsiteX39" fmla="*/ 604057 w 1878676"/>
                <a:gd name="connsiteY39" fmla="*/ 148169 h 1361827"/>
                <a:gd name="connsiteX40" fmla="*/ 604057 w 1878676"/>
                <a:gd name="connsiteY40" fmla="*/ 259005 h 1361827"/>
                <a:gd name="connsiteX41" fmla="*/ 609599 w 1878676"/>
                <a:gd name="connsiteY41" fmla="*/ 353216 h 1361827"/>
                <a:gd name="connsiteX42" fmla="*/ 587432 w 1878676"/>
                <a:gd name="connsiteY42" fmla="*/ 436343 h 1361827"/>
                <a:gd name="connsiteX43" fmla="*/ 576348 w 1878676"/>
                <a:gd name="connsiteY43" fmla="*/ 486220 h 1361827"/>
                <a:gd name="connsiteX44" fmla="*/ 493221 w 1878676"/>
                <a:gd name="connsiteY44" fmla="*/ 591514 h 1361827"/>
                <a:gd name="connsiteX45" fmla="*/ 448886 w 1878676"/>
                <a:gd name="connsiteY45" fmla="*/ 624765 h 1361827"/>
                <a:gd name="connsiteX46" fmla="*/ 321425 w 1878676"/>
                <a:gd name="connsiteY46" fmla="*/ 702351 h 1361827"/>
                <a:gd name="connsiteX47" fmla="*/ 354676 w 1878676"/>
                <a:gd name="connsiteY47" fmla="*/ 824271 h 1361827"/>
                <a:gd name="connsiteX48" fmla="*/ 321425 w 1878676"/>
                <a:gd name="connsiteY48" fmla="*/ 890773 h 1361827"/>
                <a:gd name="connsiteX49" fmla="*/ 299257 w 1878676"/>
                <a:gd name="connsiteY49" fmla="*/ 901856 h 1361827"/>
                <a:gd name="connsiteX50" fmla="*/ 205046 w 1878676"/>
                <a:gd name="connsiteY50" fmla="*/ 918482 h 1361827"/>
                <a:gd name="connsiteX51" fmla="*/ 133003 w 1878676"/>
                <a:gd name="connsiteY51" fmla="*/ 924023 h 1361827"/>
                <a:gd name="connsiteX52" fmla="*/ 55417 w 1878676"/>
                <a:gd name="connsiteY52" fmla="*/ 929565 h 1361827"/>
                <a:gd name="connsiteX53" fmla="*/ 44334 w 1878676"/>
                <a:gd name="connsiteY53" fmla="*/ 996067 h 1361827"/>
                <a:gd name="connsiteX54" fmla="*/ 44334 w 1878676"/>
                <a:gd name="connsiteY54" fmla="*/ 1040402 h 1361827"/>
                <a:gd name="connsiteX55" fmla="*/ 83126 w 1878676"/>
                <a:gd name="connsiteY55" fmla="*/ 1073653 h 1361827"/>
                <a:gd name="connsiteX56" fmla="*/ 105294 w 1878676"/>
                <a:gd name="connsiteY56" fmla="*/ 1084736 h 1361827"/>
                <a:gd name="connsiteX57" fmla="*/ 0 w 1878676"/>
                <a:gd name="connsiteY57" fmla="*/ 1145696 h 1361827"/>
                <a:gd name="connsiteX58" fmla="*/ 16625 w 1878676"/>
                <a:gd name="connsiteY58" fmla="*/ 1228823 h 1361827"/>
                <a:gd name="connsiteX59" fmla="*/ 77585 w 1878676"/>
                <a:gd name="connsiteY59" fmla="*/ 1278699 h 1361827"/>
                <a:gd name="connsiteX60" fmla="*/ 338050 w 1878676"/>
                <a:gd name="connsiteY60" fmla="*/ 1262075 h 1361827"/>
                <a:gd name="connsiteX61" fmla="*/ 426720 w 1878676"/>
                <a:gd name="connsiteY61" fmla="*/ 1295325 h 1361827"/>
                <a:gd name="connsiteX62" fmla="*/ 653934 w 1878676"/>
                <a:gd name="connsiteY62" fmla="*/ 1361827 h 1361827"/>
                <a:gd name="connsiteX0" fmla="*/ 653934 w 1817716"/>
                <a:gd name="connsiteY0" fmla="*/ 1361827 h 1361827"/>
                <a:gd name="connsiteX1" fmla="*/ 720436 w 1817716"/>
                <a:gd name="connsiteY1" fmla="*/ 1145696 h 1361827"/>
                <a:gd name="connsiteX2" fmla="*/ 842356 w 1817716"/>
                <a:gd name="connsiteY2" fmla="*/ 946191 h 1361827"/>
                <a:gd name="connsiteX3" fmla="*/ 1019694 w 1817716"/>
                <a:gd name="connsiteY3" fmla="*/ 918482 h 1361827"/>
                <a:gd name="connsiteX4" fmla="*/ 1108363 w 1817716"/>
                <a:gd name="connsiteY4" fmla="*/ 863063 h 1361827"/>
                <a:gd name="connsiteX5" fmla="*/ 1219199 w 1817716"/>
                <a:gd name="connsiteY5" fmla="*/ 874147 h 1361827"/>
                <a:gd name="connsiteX6" fmla="*/ 1257992 w 1817716"/>
                <a:gd name="connsiteY6" fmla="*/ 901856 h 1361827"/>
                <a:gd name="connsiteX7" fmla="*/ 1307868 w 1817716"/>
                <a:gd name="connsiteY7" fmla="*/ 907398 h 1361827"/>
                <a:gd name="connsiteX8" fmla="*/ 1341119 w 1817716"/>
                <a:gd name="connsiteY8" fmla="*/ 918482 h 1361827"/>
                <a:gd name="connsiteX9" fmla="*/ 1390996 w 1817716"/>
                <a:gd name="connsiteY9" fmla="*/ 940649 h 1361827"/>
                <a:gd name="connsiteX10" fmla="*/ 1429788 w 1817716"/>
                <a:gd name="connsiteY10" fmla="*/ 946191 h 1361827"/>
                <a:gd name="connsiteX11" fmla="*/ 1485206 w 1817716"/>
                <a:gd name="connsiteY11" fmla="*/ 979442 h 1361827"/>
                <a:gd name="connsiteX12" fmla="*/ 1490748 w 1817716"/>
                <a:gd name="connsiteY12" fmla="*/ 979442 h 1361827"/>
                <a:gd name="connsiteX13" fmla="*/ 1640377 w 1817716"/>
                <a:gd name="connsiteY13" fmla="*/ 1001609 h 1361827"/>
                <a:gd name="connsiteX14" fmla="*/ 1740130 w 1817716"/>
                <a:gd name="connsiteY14" fmla="*/ 1040402 h 1361827"/>
                <a:gd name="connsiteX15" fmla="*/ 1817716 w 1817716"/>
                <a:gd name="connsiteY15" fmla="*/ 951733 h 1361827"/>
                <a:gd name="connsiteX16" fmla="*/ 1801090 w 1817716"/>
                <a:gd name="connsiteY16" fmla="*/ 890773 h 1361827"/>
                <a:gd name="connsiteX17" fmla="*/ 1767839 w 1817716"/>
                <a:gd name="connsiteY17" fmla="*/ 851980 h 1361827"/>
                <a:gd name="connsiteX18" fmla="*/ 1690254 w 1817716"/>
                <a:gd name="connsiteY18" fmla="*/ 768853 h 1361827"/>
                <a:gd name="connsiteX19" fmla="*/ 1640377 w 1817716"/>
                <a:gd name="connsiteY19" fmla="*/ 619223 h 1361827"/>
                <a:gd name="connsiteX20" fmla="*/ 1751214 w 1817716"/>
                <a:gd name="connsiteY20" fmla="*/ 525013 h 1361827"/>
                <a:gd name="connsiteX21" fmla="*/ 1796657 w 1817716"/>
                <a:gd name="connsiteY21" fmla="*/ 470202 h 1361827"/>
                <a:gd name="connsiteX22" fmla="*/ 1793332 w 1817716"/>
                <a:gd name="connsiteY22" fmla="*/ 414176 h 1361827"/>
                <a:gd name="connsiteX23" fmla="*/ 1678062 w 1817716"/>
                <a:gd name="connsiteY23" fmla="*/ 290433 h 1361827"/>
                <a:gd name="connsiteX24" fmla="*/ 1790006 w 1817716"/>
                <a:gd name="connsiteY24" fmla="*/ 220213 h 1361827"/>
                <a:gd name="connsiteX25" fmla="*/ 1729046 w 1817716"/>
                <a:gd name="connsiteY25" fmla="*/ 225754 h 1361827"/>
                <a:gd name="connsiteX26" fmla="*/ 1601585 w 1817716"/>
                <a:gd name="connsiteY26" fmla="*/ 259005 h 1361827"/>
                <a:gd name="connsiteX27" fmla="*/ 1446414 w 1817716"/>
                <a:gd name="connsiteY27" fmla="*/ 347674 h 1361827"/>
                <a:gd name="connsiteX28" fmla="*/ 1379912 w 1817716"/>
                <a:gd name="connsiteY28" fmla="*/ 369842 h 1361827"/>
                <a:gd name="connsiteX29" fmla="*/ 1185948 w 1817716"/>
                <a:gd name="connsiteY29" fmla="*/ 419718 h 1361827"/>
                <a:gd name="connsiteX30" fmla="*/ 1102821 w 1817716"/>
                <a:gd name="connsiteY30" fmla="*/ 419718 h 1361827"/>
                <a:gd name="connsiteX31" fmla="*/ 1025236 w 1817716"/>
                <a:gd name="connsiteY31" fmla="*/ 419718 h 1361827"/>
                <a:gd name="connsiteX32" fmla="*/ 958734 w 1817716"/>
                <a:gd name="connsiteY32" fmla="*/ 392009 h 1361827"/>
                <a:gd name="connsiteX33" fmla="*/ 864523 w 1817716"/>
                <a:gd name="connsiteY33" fmla="*/ 247922 h 1361827"/>
                <a:gd name="connsiteX34" fmla="*/ 870065 w 1817716"/>
                <a:gd name="connsiteY34" fmla="*/ 53958 h 1361827"/>
                <a:gd name="connsiteX35" fmla="*/ 831272 w 1817716"/>
                <a:gd name="connsiteY35" fmla="*/ 15165 h 1361827"/>
                <a:gd name="connsiteX36" fmla="*/ 730411 w 1817716"/>
                <a:gd name="connsiteY36" fmla="*/ 363 h 1361827"/>
                <a:gd name="connsiteX37" fmla="*/ 650609 w 1817716"/>
                <a:gd name="connsiteY37" fmla="*/ 363 h 1361827"/>
                <a:gd name="connsiteX38" fmla="*/ 604057 w 1817716"/>
                <a:gd name="connsiteY38" fmla="*/ 76125 h 1361827"/>
                <a:gd name="connsiteX39" fmla="*/ 604057 w 1817716"/>
                <a:gd name="connsiteY39" fmla="*/ 148169 h 1361827"/>
                <a:gd name="connsiteX40" fmla="*/ 604057 w 1817716"/>
                <a:gd name="connsiteY40" fmla="*/ 259005 h 1361827"/>
                <a:gd name="connsiteX41" fmla="*/ 609599 w 1817716"/>
                <a:gd name="connsiteY41" fmla="*/ 353216 h 1361827"/>
                <a:gd name="connsiteX42" fmla="*/ 587432 w 1817716"/>
                <a:gd name="connsiteY42" fmla="*/ 436343 h 1361827"/>
                <a:gd name="connsiteX43" fmla="*/ 576348 w 1817716"/>
                <a:gd name="connsiteY43" fmla="*/ 486220 h 1361827"/>
                <a:gd name="connsiteX44" fmla="*/ 493221 w 1817716"/>
                <a:gd name="connsiteY44" fmla="*/ 591514 h 1361827"/>
                <a:gd name="connsiteX45" fmla="*/ 448886 w 1817716"/>
                <a:gd name="connsiteY45" fmla="*/ 624765 h 1361827"/>
                <a:gd name="connsiteX46" fmla="*/ 321425 w 1817716"/>
                <a:gd name="connsiteY46" fmla="*/ 702351 h 1361827"/>
                <a:gd name="connsiteX47" fmla="*/ 354676 w 1817716"/>
                <a:gd name="connsiteY47" fmla="*/ 824271 h 1361827"/>
                <a:gd name="connsiteX48" fmla="*/ 321425 w 1817716"/>
                <a:gd name="connsiteY48" fmla="*/ 890773 h 1361827"/>
                <a:gd name="connsiteX49" fmla="*/ 299257 w 1817716"/>
                <a:gd name="connsiteY49" fmla="*/ 901856 h 1361827"/>
                <a:gd name="connsiteX50" fmla="*/ 205046 w 1817716"/>
                <a:gd name="connsiteY50" fmla="*/ 918482 h 1361827"/>
                <a:gd name="connsiteX51" fmla="*/ 133003 w 1817716"/>
                <a:gd name="connsiteY51" fmla="*/ 924023 h 1361827"/>
                <a:gd name="connsiteX52" fmla="*/ 55417 w 1817716"/>
                <a:gd name="connsiteY52" fmla="*/ 929565 h 1361827"/>
                <a:gd name="connsiteX53" fmla="*/ 44334 w 1817716"/>
                <a:gd name="connsiteY53" fmla="*/ 996067 h 1361827"/>
                <a:gd name="connsiteX54" fmla="*/ 44334 w 1817716"/>
                <a:gd name="connsiteY54" fmla="*/ 1040402 h 1361827"/>
                <a:gd name="connsiteX55" fmla="*/ 83126 w 1817716"/>
                <a:gd name="connsiteY55" fmla="*/ 1073653 h 1361827"/>
                <a:gd name="connsiteX56" fmla="*/ 105294 w 1817716"/>
                <a:gd name="connsiteY56" fmla="*/ 1084736 h 1361827"/>
                <a:gd name="connsiteX57" fmla="*/ 0 w 1817716"/>
                <a:gd name="connsiteY57" fmla="*/ 1145696 h 1361827"/>
                <a:gd name="connsiteX58" fmla="*/ 16625 w 1817716"/>
                <a:gd name="connsiteY58" fmla="*/ 1228823 h 1361827"/>
                <a:gd name="connsiteX59" fmla="*/ 77585 w 1817716"/>
                <a:gd name="connsiteY59" fmla="*/ 1278699 h 1361827"/>
                <a:gd name="connsiteX60" fmla="*/ 338050 w 1817716"/>
                <a:gd name="connsiteY60" fmla="*/ 1262075 h 1361827"/>
                <a:gd name="connsiteX61" fmla="*/ 426720 w 1817716"/>
                <a:gd name="connsiteY61" fmla="*/ 1295325 h 1361827"/>
                <a:gd name="connsiteX62" fmla="*/ 653934 w 1817716"/>
                <a:gd name="connsiteY62" fmla="*/ 1361827 h 1361827"/>
                <a:gd name="connsiteX0" fmla="*/ 653934 w 1817716"/>
                <a:gd name="connsiteY0" fmla="*/ 1361827 h 1361827"/>
                <a:gd name="connsiteX1" fmla="*/ 720436 w 1817716"/>
                <a:gd name="connsiteY1" fmla="*/ 1145696 h 1361827"/>
                <a:gd name="connsiteX2" fmla="*/ 842356 w 1817716"/>
                <a:gd name="connsiteY2" fmla="*/ 946191 h 1361827"/>
                <a:gd name="connsiteX3" fmla="*/ 1019694 w 1817716"/>
                <a:gd name="connsiteY3" fmla="*/ 918482 h 1361827"/>
                <a:gd name="connsiteX4" fmla="*/ 1108363 w 1817716"/>
                <a:gd name="connsiteY4" fmla="*/ 863063 h 1361827"/>
                <a:gd name="connsiteX5" fmla="*/ 1219199 w 1817716"/>
                <a:gd name="connsiteY5" fmla="*/ 874147 h 1361827"/>
                <a:gd name="connsiteX6" fmla="*/ 1257992 w 1817716"/>
                <a:gd name="connsiteY6" fmla="*/ 901856 h 1361827"/>
                <a:gd name="connsiteX7" fmla="*/ 1307868 w 1817716"/>
                <a:gd name="connsiteY7" fmla="*/ 907398 h 1361827"/>
                <a:gd name="connsiteX8" fmla="*/ 1341119 w 1817716"/>
                <a:gd name="connsiteY8" fmla="*/ 918482 h 1361827"/>
                <a:gd name="connsiteX9" fmla="*/ 1390996 w 1817716"/>
                <a:gd name="connsiteY9" fmla="*/ 940649 h 1361827"/>
                <a:gd name="connsiteX10" fmla="*/ 1429788 w 1817716"/>
                <a:gd name="connsiteY10" fmla="*/ 946191 h 1361827"/>
                <a:gd name="connsiteX11" fmla="*/ 1485206 w 1817716"/>
                <a:gd name="connsiteY11" fmla="*/ 979442 h 1361827"/>
                <a:gd name="connsiteX12" fmla="*/ 1490748 w 1817716"/>
                <a:gd name="connsiteY12" fmla="*/ 979442 h 1361827"/>
                <a:gd name="connsiteX13" fmla="*/ 1640377 w 1817716"/>
                <a:gd name="connsiteY13" fmla="*/ 1001609 h 1361827"/>
                <a:gd name="connsiteX14" fmla="*/ 1740130 w 1817716"/>
                <a:gd name="connsiteY14" fmla="*/ 1040402 h 1361827"/>
                <a:gd name="connsiteX15" fmla="*/ 1817716 w 1817716"/>
                <a:gd name="connsiteY15" fmla="*/ 951733 h 1361827"/>
                <a:gd name="connsiteX16" fmla="*/ 1801090 w 1817716"/>
                <a:gd name="connsiteY16" fmla="*/ 890773 h 1361827"/>
                <a:gd name="connsiteX17" fmla="*/ 1767839 w 1817716"/>
                <a:gd name="connsiteY17" fmla="*/ 851980 h 1361827"/>
                <a:gd name="connsiteX18" fmla="*/ 1690254 w 1817716"/>
                <a:gd name="connsiteY18" fmla="*/ 768853 h 1361827"/>
                <a:gd name="connsiteX19" fmla="*/ 1640377 w 1817716"/>
                <a:gd name="connsiteY19" fmla="*/ 619223 h 1361827"/>
                <a:gd name="connsiteX20" fmla="*/ 1751214 w 1817716"/>
                <a:gd name="connsiteY20" fmla="*/ 525013 h 1361827"/>
                <a:gd name="connsiteX21" fmla="*/ 1796657 w 1817716"/>
                <a:gd name="connsiteY21" fmla="*/ 470202 h 1361827"/>
                <a:gd name="connsiteX22" fmla="*/ 1793332 w 1817716"/>
                <a:gd name="connsiteY22" fmla="*/ 414176 h 1361827"/>
                <a:gd name="connsiteX23" fmla="*/ 1678062 w 1817716"/>
                <a:gd name="connsiteY23" fmla="*/ 290433 h 1361827"/>
                <a:gd name="connsiteX24" fmla="*/ 1790006 w 1817716"/>
                <a:gd name="connsiteY24" fmla="*/ 220213 h 1361827"/>
                <a:gd name="connsiteX25" fmla="*/ 1729046 w 1817716"/>
                <a:gd name="connsiteY25" fmla="*/ 225754 h 1361827"/>
                <a:gd name="connsiteX26" fmla="*/ 1601585 w 1817716"/>
                <a:gd name="connsiteY26" fmla="*/ 259005 h 1361827"/>
                <a:gd name="connsiteX27" fmla="*/ 1446414 w 1817716"/>
                <a:gd name="connsiteY27" fmla="*/ 347674 h 1361827"/>
                <a:gd name="connsiteX28" fmla="*/ 1379912 w 1817716"/>
                <a:gd name="connsiteY28" fmla="*/ 369842 h 1361827"/>
                <a:gd name="connsiteX29" fmla="*/ 1185948 w 1817716"/>
                <a:gd name="connsiteY29" fmla="*/ 419718 h 1361827"/>
                <a:gd name="connsiteX30" fmla="*/ 1102821 w 1817716"/>
                <a:gd name="connsiteY30" fmla="*/ 419718 h 1361827"/>
                <a:gd name="connsiteX31" fmla="*/ 1025236 w 1817716"/>
                <a:gd name="connsiteY31" fmla="*/ 419718 h 1361827"/>
                <a:gd name="connsiteX32" fmla="*/ 958734 w 1817716"/>
                <a:gd name="connsiteY32" fmla="*/ 392009 h 1361827"/>
                <a:gd name="connsiteX33" fmla="*/ 864523 w 1817716"/>
                <a:gd name="connsiteY33" fmla="*/ 247922 h 1361827"/>
                <a:gd name="connsiteX34" fmla="*/ 870065 w 1817716"/>
                <a:gd name="connsiteY34" fmla="*/ 53958 h 1361827"/>
                <a:gd name="connsiteX35" fmla="*/ 831272 w 1817716"/>
                <a:gd name="connsiteY35" fmla="*/ 15165 h 1361827"/>
                <a:gd name="connsiteX36" fmla="*/ 730411 w 1817716"/>
                <a:gd name="connsiteY36" fmla="*/ 363 h 1361827"/>
                <a:gd name="connsiteX37" fmla="*/ 650609 w 1817716"/>
                <a:gd name="connsiteY37" fmla="*/ 363 h 1361827"/>
                <a:gd name="connsiteX38" fmla="*/ 604057 w 1817716"/>
                <a:gd name="connsiteY38" fmla="*/ 76125 h 1361827"/>
                <a:gd name="connsiteX39" fmla="*/ 604057 w 1817716"/>
                <a:gd name="connsiteY39" fmla="*/ 148169 h 1361827"/>
                <a:gd name="connsiteX40" fmla="*/ 604057 w 1817716"/>
                <a:gd name="connsiteY40" fmla="*/ 259005 h 1361827"/>
                <a:gd name="connsiteX41" fmla="*/ 609599 w 1817716"/>
                <a:gd name="connsiteY41" fmla="*/ 353216 h 1361827"/>
                <a:gd name="connsiteX42" fmla="*/ 587432 w 1817716"/>
                <a:gd name="connsiteY42" fmla="*/ 436343 h 1361827"/>
                <a:gd name="connsiteX43" fmla="*/ 576348 w 1817716"/>
                <a:gd name="connsiteY43" fmla="*/ 486220 h 1361827"/>
                <a:gd name="connsiteX44" fmla="*/ 493221 w 1817716"/>
                <a:gd name="connsiteY44" fmla="*/ 591514 h 1361827"/>
                <a:gd name="connsiteX45" fmla="*/ 448886 w 1817716"/>
                <a:gd name="connsiteY45" fmla="*/ 624765 h 1361827"/>
                <a:gd name="connsiteX46" fmla="*/ 321425 w 1817716"/>
                <a:gd name="connsiteY46" fmla="*/ 702351 h 1361827"/>
                <a:gd name="connsiteX47" fmla="*/ 354676 w 1817716"/>
                <a:gd name="connsiteY47" fmla="*/ 824271 h 1361827"/>
                <a:gd name="connsiteX48" fmla="*/ 321425 w 1817716"/>
                <a:gd name="connsiteY48" fmla="*/ 890773 h 1361827"/>
                <a:gd name="connsiteX49" fmla="*/ 299257 w 1817716"/>
                <a:gd name="connsiteY49" fmla="*/ 901856 h 1361827"/>
                <a:gd name="connsiteX50" fmla="*/ 205046 w 1817716"/>
                <a:gd name="connsiteY50" fmla="*/ 918482 h 1361827"/>
                <a:gd name="connsiteX51" fmla="*/ 133003 w 1817716"/>
                <a:gd name="connsiteY51" fmla="*/ 924023 h 1361827"/>
                <a:gd name="connsiteX52" fmla="*/ 55417 w 1817716"/>
                <a:gd name="connsiteY52" fmla="*/ 929565 h 1361827"/>
                <a:gd name="connsiteX53" fmla="*/ 44334 w 1817716"/>
                <a:gd name="connsiteY53" fmla="*/ 996067 h 1361827"/>
                <a:gd name="connsiteX54" fmla="*/ 44334 w 1817716"/>
                <a:gd name="connsiteY54" fmla="*/ 1040402 h 1361827"/>
                <a:gd name="connsiteX55" fmla="*/ 83126 w 1817716"/>
                <a:gd name="connsiteY55" fmla="*/ 1073653 h 1361827"/>
                <a:gd name="connsiteX56" fmla="*/ 105294 w 1817716"/>
                <a:gd name="connsiteY56" fmla="*/ 1084736 h 1361827"/>
                <a:gd name="connsiteX57" fmla="*/ 0 w 1817716"/>
                <a:gd name="connsiteY57" fmla="*/ 1145696 h 1361827"/>
                <a:gd name="connsiteX58" fmla="*/ 114161 w 1817716"/>
                <a:gd name="connsiteY58" fmla="*/ 1186919 h 1361827"/>
                <a:gd name="connsiteX59" fmla="*/ 77585 w 1817716"/>
                <a:gd name="connsiteY59" fmla="*/ 1278699 h 1361827"/>
                <a:gd name="connsiteX60" fmla="*/ 338050 w 1817716"/>
                <a:gd name="connsiteY60" fmla="*/ 1262075 h 1361827"/>
                <a:gd name="connsiteX61" fmla="*/ 426720 w 1817716"/>
                <a:gd name="connsiteY61" fmla="*/ 1295325 h 1361827"/>
                <a:gd name="connsiteX62" fmla="*/ 653934 w 1817716"/>
                <a:gd name="connsiteY62" fmla="*/ 1361827 h 1361827"/>
                <a:gd name="connsiteX0" fmla="*/ 653934 w 1817716"/>
                <a:gd name="connsiteY0" fmla="*/ 1361827 h 1361827"/>
                <a:gd name="connsiteX1" fmla="*/ 720436 w 1817716"/>
                <a:gd name="connsiteY1" fmla="*/ 1145696 h 1361827"/>
                <a:gd name="connsiteX2" fmla="*/ 842356 w 1817716"/>
                <a:gd name="connsiteY2" fmla="*/ 946191 h 1361827"/>
                <a:gd name="connsiteX3" fmla="*/ 1019694 w 1817716"/>
                <a:gd name="connsiteY3" fmla="*/ 918482 h 1361827"/>
                <a:gd name="connsiteX4" fmla="*/ 1108363 w 1817716"/>
                <a:gd name="connsiteY4" fmla="*/ 863063 h 1361827"/>
                <a:gd name="connsiteX5" fmla="*/ 1219199 w 1817716"/>
                <a:gd name="connsiteY5" fmla="*/ 874147 h 1361827"/>
                <a:gd name="connsiteX6" fmla="*/ 1257992 w 1817716"/>
                <a:gd name="connsiteY6" fmla="*/ 901856 h 1361827"/>
                <a:gd name="connsiteX7" fmla="*/ 1307868 w 1817716"/>
                <a:gd name="connsiteY7" fmla="*/ 907398 h 1361827"/>
                <a:gd name="connsiteX8" fmla="*/ 1341119 w 1817716"/>
                <a:gd name="connsiteY8" fmla="*/ 918482 h 1361827"/>
                <a:gd name="connsiteX9" fmla="*/ 1390996 w 1817716"/>
                <a:gd name="connsiteY9" fmla="*/ 940649 h 1361827"/>
                <a:gd name="connsiteX10" fmla="*/ 1429788 w 1817716"/>
                <a:gd name="connsiteY10" fmla="*/ 946191 h 1361827"/>
                <a:gd name="connsiteX11" fmla="*/ 1485206 w 1817716"/>
                <a:gd name="connsiteY11" fmla="*/ 979442 h 1361827"/>
                <a:gd name="connsiteX12" fmla="*/ 1490748 w 1817716"/>
                <a:gd name="connsiteY12" fmla="*/ 979442 h 1361827"/>
                <a:gd name="connsiteX13" fmla="*/ 1640377 w 1817716"/>
                <a:gd name="connsiteY13" fmla="*/ 1001609 h 1361827"/>
                <a:gd name="connsiteX14" fmla="*/ 1740130 w 1817716"/>
                <a:gd name="connsiteY14" fmla="*/ 1040402 h 1361827"/>
                <a:gd name="connsiteX15" fmla="*/ 1817716 w 1817716"/>
                <a:gd name="connsiteY15" fmla="*/ 951733 h 1361827"/>
                <a:gd name="connsiteX16" fmla="*/ 1801090 w 1817716"/>
                <a:gd name="connsiteY16" fmla="*/ 890773 h 1361827"/>
                <a:gd name="connsiteX17" fmla="*/ 1767839 w 1817716"/>
                <a:gd name="connsiteY17" fmla="*/ 851980 h 1361827"/>
                <a:gd name="connsiteX18" fmla="*/ 1690254 w 1817716"/>
                <a:gd name="connsiteY18" fmla="*/ 768853 h 1361827"/>
                <a:gd name="connsiteX19" fmla="*/ 1640377 w 1817716"/>
                <a:gd name="connsiteY19" fmla="*/ 619223 h 1361827"/>
                <a:gd name="connsiteX20" fmla="*/ 1751214 w 1817716"/>
                <a:gd name="connsiteY20" fmla="*/ 525013 h 1361827"/>
                <a:gd name="connsiteX21" fmla="*/ 1796657 w 1817716"/>
                <a:gd name="connsiteY21" fmla="*/ 470202 h 1361827"/>
                <a:gd name="connsiteX22" fmla="*/ 1793332 w 1817716"/>
                <a:gd name="connsiteY22" fmla="*/ 414176 h 1361827"/>
                <a:gd name="connsiteX23" fmla="*/ 1678062 w 1817716"/>
                <a:gd name="connsiteY23" fmla="*/ 290433 h 1361827"/>
                <a:gd name="connsiteX24" fmla="*/ 1790006 w 1817716"/>
                <a:gd name="connsiteY24" fmla="*/ 220213 h 1361827"/>
                <a:gd name="connsiteX25" fmla="*/ 1729046 w 1817716"/>
                <a:gd name="connsiteY25" fmla="*/ 225754 h 1361827"/>
                <a:gd name="connsiteX26" fmla="*/ 1601585 w 1817716"/>
                <a:gd name="connsiteY26" fmla="*/ 259005 h 1361827"/>
                <a:gd name="connsiteX27" fmla="*/ 1446414 w 1817716"/>
                <a:gd name="connsiteY27" fmla="*/ 347674 h 1361827"/>
                <a:gd name="connsiteX28" fmla="*/ 1379912 w 1817716"/>
                <a:gd name="connsiteY28" fmla="*/ 369842 h 1361827"/>
                <a:gd name="connsiteX29" fmla="*/ 1185948 w 1817716"/>
                <a:gd name="connsiteY29" fmla="*/ 419718 h 1361827"/>
                <a:gd name="connsiteX30" fmla="*/ 1102821 w 1817716"/>
                <a:gd name="connsiteY30" fmla="*/ 419718 h 1361827"/>
                <a:gd name="connsiteX31" fmla="*/ 1025236 w 1817716"/>
                <a:gd name="connsiteY31" fmla="*/ 419718 h 1361827"/>
                <a:gd name="connsiteX32" fmla="*/ 958734 w 1817716"/>
                <a:gd name="connsiteY32" fmla="*/ 392009 h 1361827"/>
                <a:gd name="connsiteX33" fmla="*/ 864523 w 1817716"/>
                <a:gd name="connsiteY33" fmla="*/ 247922 h 1361827"/>
                <a:gd name="connsiteX34" fmla="*/ 870065 w 1817716"/>
                <a:gd name="connsiteY34" fmla="*/ 53958 h 1361827"/>
                <a:gd name="connsiteX35" fmla="*/ 831272 w 1817716"/>
                <a:gd name="connsiteY35" fmla="*/ 15165 h 1361827"/>
                <a:gd name="connsiteX36" fmla="*/ 730411 w 1817716"/>
                <a:gd name="connsiteY36" fmla="*/ 363 h 1361827"/>
                <a:gd name="connsiteX37" fmla="*/ 650609 w 1817716"/>
                <a:gd name="connsiteY37" fmla="*/ 363 h 1361827"/>
                <a:gd name="connsiteX38" fmla="*/ 604057 w 1817716"/>
                <a:gd name="connsiteY38" fmla="*/ 76125 h 1361827"/>
                <a:gd name="connsiteX39" fmla="*/ 604057 w 1817716"/>
                <a:gd name="connsiteY39" fmla="*/ 148169 h 1361827"/>
                <a:gd name="connsiteX40" fmla="*/ 604057 w 1817716"/>
                <a:gd name="connsiteY40" fmla="*/ 259005 h 1361827"/>
                <a:gd name="connsiteX41" fmla="*/ 609599 w 1817716"/>
                <a:gd name="connsiteY41" fmla="*/ 353216 h 1361827"/>
                <a:gd name="connsiteX42" fmla="*/ 587432 w 1817716"/>
                <a:gd name="connsiteY42" fmla="*/ 436343 h 1361827"/>
                <a:gd name="connsiteX43" fmla="*/ 576348 w 1817716"/>
                <a:gd name="connsiteY43" fmla="*/ 486220 h 1361827"/>
                <a:gd name="connsiteX44" fmla="*/ 493221 w 1817716"/>
                <a:gd name="connsiteY44" fmla="*/ 591514 h 1361827"/>
                <a:gd name="connsiteX45" fmla="*/ 448886 w 1817716"/>
                <a:gd name="connsiteY45" fmla="*/ 624765 h 1361827"/>
                <a:gd name="connsiteX46" fmla="*/ 321425 w 1817716"/>
                <a:gd name="connsiteY46" fmla="*/ 702351 h 1361827"/>
                <a:gd name="connsiteX47" fmla="*/ 354676 w 1817716"/>
                <a:gd name="connsiteY47" fmla="*/ 824271 h 1361827"/>
                <a:gd name="connsiteX48" fmla="*/ 321425 w 1817716"/>
                <a:gd name="connsiteY48" fmla="*/ 890773 h 1361827"/>
                <a:gd name="connsiteX49" fmla="*/ 299257 w 1817716"/>
                <a:gd name="connsiteY49" fmla="*/ 901856 h 1361827"/>
                <a:gd name="connsiteX50" fmla="*/ 205046 w 1817716"/>
                <a:gd name="connsiteY50" fmla="*/ 918482 h 1361827"/>
                <a:gd name="connsiteX51" fmla="*/ 133003 w 1817716"/>
                <a:gd name="connsiteY51" fmla="*/ 924023 h 1361827"/>
                <a:gd name="connsiteX52" fmla="*/ 55417 w 1817716"/>
                <a:gd name="connsiteY52" fmla="*/ 929565 h 1361827"/>
                <a:gd name="connsiteX53" fmla="*/ 44334 w 1817716"/>
                <a:gd name="connsiteY53" fmla="*/ 996067 h 1361827"/>
                <a:gd name="connsiteX54" fmla="*/ 44334 w 1817716"/>
                <a:gd name="connsiteY54" fmla="*/ 1040402 h 1361827"/>
                <a:gd name="connsiteX55" fmla="*/ 83126 w 1817716"/>
                <a:gd name="connsiteY55" fmla="*/ 1073653 h 1361827"/>
                <a:gd name="connsiteX56" fmla="*/ 105294 w 1817716"/>
                <a:gd name="connsiteY56" fmla="*/ 1084736 h 1361827"/>
                <a:gd name="connsiteX57" fmla="*/ 0 w 1817716"/>
                <a:gd name="connsiteY57" fmla="*/ 1145696 h 1361827"/>
                <a:gd name="connsiteX58" fmla="*/ 114161 w 1817716"/>
                <a:gd name="connsiteY58" fmla="*/ 1186919 h 1361827"/>
                <a:gd name="connsiteX59" fmla="*/ 77585 w 1817716"/>
                <a:gd name="connsiteY59" fmla="*/ 1278699 h 1361827"/>
                <a:gd name="connsiteX60" fmla="*/ 275089 w 1817716"/>
                <a:gd name="connsiteY60" fmla="*/ 1232459 h 1361827"/>
                <a:gd name="connsiteX61" fmla="*/ 338050 w 1817716"/>
                <a:gd name="connsiteY61" fmla="*/ 1262075 h 1361827"/>
                <a:gd name="connsiteX62" fmla="*/ 426720 w 1817716"/>
                <a:gd name="connsiteY62" fmla="*/ 1295325 h 1361827"/>
                <a:gd name="connsiteX63" fmla="*/ 653934 w 1817716"/>
                <a:gd name="connsiteY63" fmla="*/ 1361827 h 1361827"/>
                <a:gd name="connsiteX0" fmla="*/ 653934 w 1817716"/>
                <a:gd name="connsiteY0" fmla="*/ 1361827 h 1361827"/>
                <a:gd name="connsiteX1" fmla="*/ 720436 w 1817716"/>
                <a:gd name="connsiteY1" fmla="*/ 1145696 h 1361827"/>
                <a:gd name="connsiteX2" fmla="*/ 842356 w 1817716"/>
                <a:gd name="connsiteY2" fmla="*/ 946191 h 1361827"/>
                <a:gd name="connsiteX3" fmla="*/ 1019694 w 1817716"/>
                <a:gd name="connsiteY3" fmla="*/ 918482 h 1361827"/>
                <a:gd name="connsiteX4" fmla="*/ 1108363 w 1817716"/>
                <a:gd name="connsiteY4" fmla="*/ 863063 h 1361827"/>
                <a:gd name="connsiteX5" fmla="*/ 1219199 w 1817716"/>
                <a:gd name="connsiteY5" fmla="*/ 874147 h 1361827"/>
                <a:gd name="connsiteX6" fmla="*/ 1257992 w 1817716"/>
                <a:gd name="connsiteY6" fmla="*/ 901856 h 1361827"/>
                <a:gd name="connsiteX7" fmla="*/ 1307868 w 1817716"/>
                <a:gd name="connsiteY7" fmla="*/ 907398 h 1361827"/>
                <a:gd name="connsiteX8" fmla="*/ 1341119 w 1817716"/>
                <a:gd name="connsiteY8" fmla="*/ 918482 h 1361827"/>
                <a:gd name="connsiteX9" fmla="*/ 1390996 w 1817716"/>
                <a:gd name="connsiteY9" fmla="*/ 940649 h 1361827"/>
                <a:gd name="connsiteX10" fmla="*/ 1429788 w 1817716"/>
                <a:gd name="connsiteY10" fmla="*/ 946191 h 1361827"/>
                <a:gd name="connsiteX11" fmla="*/ 1485206 w 1817716"/>
                <a:gd name="connsiteY11" fmla="*/ 979442 h 1361827"/>
                <a:gd name="connsiteX12" fmla="*/ 1490748 w 1817716"/>
                <a:gd name="connsiteY12" fmla="*/ 979442 h 1361827"/>
                <a:gd name="connsiteX13" fmla="*/ 1640377 w 1817716"/>
                <a:gd name="connsiteY13" fmla="*/ 1001609 h 1361827"/>
                <a:gd name="connsiteX14" fmla="*/ 1740130 w 1817716"/>
                <a:gd name="connsiteY14" fmla="*/ 1040402 h 1361827"/>
                <a:gd name="connsiteX15" fmla="*/ 1817716 w 1817716"/>
                <a:gd name="connsiteY15" fmla="*/ 951733 h 1361827"/>
                <a:gd name="connsiteX16" fmla="*/ 1801090 w 1817716"/>
                <a:gd name="connsiteY16" fmla="*/ 890773 h 1361827"/>
                <a:gd name="connsiteX17" fmla="*/ 1767839 w 1817716"/>
                <a:gd name="connsiteY17" fmla="*/ 851980 h 1361827"/>
                <a:gd name="connsiteX18" fmla="*/ 1690254 w 1817716"/>
                <a:gd name="connsiteY18" fmla="*/ 768853 h 1361827"/>
                <a:gd name="connsiteX19" fmla="*/ 1640377 w 1817716"/>
                <a:gd name="connsiteY19" fmla="*/ 619223 h 1361827"/>
                <a:gd name="connsiteX20" fmla="*/ 1751214 w 1817716"/>
                <a:gd name="connsiteY20" fmla="*/ 525013 h 1361827"/>
                <a:gd name="connsiteX21" fmla="*/ 1796657 w 1817716"/>
                <a:gd name="connsiteY21" fmla="*/ 470202 h 1361827"/>
                <a:gd name="connsiteX22" fmla="*/ 1793332 w 1817716"/>
                <a:gd name="connsiteY22" fmla="*/ 414176 h 1361827"/>
                <a:gd name="connsiteX23" fmla="*/ 1678062 w 1817716"/>
                <a:gd name="connsiteY23" fmla="*/ 290433 h 1361827"/>
                <a:gd name="connsiteX24" fmla="*/ 1790006 w 1817716"/>
                <a:gd name="connsiteY24" fmla="*/ 220213 h 1361827"/>
                <a:gd name="connsiteX25" fmla="*/ 1729046 w 1817716"/>
                <a:gd name="connsiteY25" fmla="*/ 225754 h 1361827"/>
                <a:gd name="connsiteX26" fmla="*/ 1601585 w 1817716"/>
                <a:gd name="connsiteY26" fmla="*/ 259005 h 1361827"/>
                <a:gd name="connsiteX27" fmla="*/ 1446414 w 1817716"/>
                <a:gd name="connsiteY27" fmla="*/ 347674 h 1361827"/>
                <a:gd name="connsiteX28" fmla="*/ 1379912 w 1817716"/>
                <a:gd name="connsiteY28" fmla="*/ 369842 h 1361827"/>
                <a:gd name="connsiteX29" fmla="*/ 1185948 w 1817716"/>
                <a:gd name="connsiteY29" fmla="*/ 419718 h 1361827"/>
                <a:gd name="connsiteX30" fmla="*/ 1102821 w 1817716"/>
                <a:gd name="connsiteY30" fmla="*/ 419718 h 1361827"/>
                <a:gd name="connsiteX31" fmla="*/ 1025236 w 1817716"/>
                <a:gd name="connsiteY31" fmla="*/ 419718 h 1361827"/>
                <a:gd name="connsiteX32" fmla="*/ 958734 w 1817716"/>
                <a:gd name="connsiteY32" fmla="*/ 392009 h 1361827"/>
                <a:gd name="connsiteX33" fmla="*/ 864523 w 1817716"/>
                <a:gd name="connsiteY33" fmla="*/ 247922 h 1361827"/>
                <a:gd name="connsiteX34" fmla="*/ 870065 w 1817716"/>
                <a:gd name="connsiteY34" fmla="*/ 53958 h 1361827"/>
                <a:gd name="connsiteX35" fmla="*/ 831272 w 1817716"/>
                <a:gd name="connsiteY35" fmla="*/ 15165 h 1361827"/>
                <a:gd name="connsiteX36" fmla="*/ 730411 w 1817716"/>
                <a:gd name="connsiteY36" fmla="*/ 363 h 1361827"/>
                <a:gd name="connsiteX37" fmla="*/ 650609 w 1817716"/>
                <a:gd name="connsiteY37" fmla="*/ 363 h 1361827"/>
                <a:gd name="connsiteX38" fmla="*/ 604057 w 1817716"/>
                <a:gd name="connsiteY38" fmla="*/ 76125 h 1361827"/>
                <a:gd name="connsiteX39" fmla="*/ 604057 w 1817716"/>
                <a:gd name="connsiteY39" fmla="*/ 148169 h 1361827"/>
                <a:gd name="connsiteX40" fmla="*/ 604057 w 1817716"/>
                <a:gd name="connsiteY40" fmla="*/ 259005 h 1361827"/>
                <a:gd name="connsiteX41" fmla="*/ 609599 w 1817716"/>
                <a:gd name="connsiteY41" fmla="*/ 353216 h 1361827"/>
                <a:gd name="connsiteX42" fmla="*/ 587432 w 1817716"/>
                <a:gd name="connsiteY42" fmla="*/ 436343 h 1361827"/>
                <a:gd name="connsiteX43" fmla="*/ 576348 w 1817716"/>
                <a:gd name="connsiteY43" fmla="*/ 486220 h 1361827"/>
                <a:gd name="connsiteX44" fmla="*/ 493221 w 1817716"/>
                <a:gd name="connsiteY44" fmla="*/ 591514 h 1361827"/>
                <a:gd name="connsiteX45" fmla="*/ 448886 w 1817716"/>
                <a:gd name="connsiteY45" fmla="*/ 624765 h 1361827"/>
                <a:gd name="connsiteX46" fmla="*/ 321425 w 1817716"/>
                <a:gd name="connsiteY46" fmla="*/ 702351 h 1361827"/>
                <a:gd name="connsiteX47" fmla="*/ 354676 w 1817716"/>
                <a:gd name="connsiteY47" fmla="*/ 824271 h 1361827"/>
                <a:gd name="connsiteX48" fmla="*/ 321425 w 1817716"/>
                <a:gd name="connsiteY48" fmla="*/ 890773 h 1361827"/>
                <a:gd name="connsiteX49" fmla="*/ 299257 w 1817716"/>
                <a:gd name="connsiteY49" fmla="*/ 901856 h 1361827"/>
                <a:gd name="connsiteX50" fmla="*/ 205046 w 1817716"/>
                <a:gd name="connsiteY50" fmla="*/ 918482 h 1361827"/>
                <a:gd name="connsiteX51" fmla="*/ 133003 w 1817716"/>
                <a:gd name="connsiteY51" fmla="*/ 924023 h 1361827"/>
                <a:gd name="connsiteX52" fmla="*/ 55417 w 1817716"/>
                <a:gd name="connsiteY52" fmla="*/ 929565 h 1361827"/>
                <a:gd name="connsiteX53" fmla="*/ 44334 w 1817716"/>
                <a:gd name="connsiteY53" fmla="*/ 996067 h 1361827"/>
                <a:gd name="connsiteX54" fmla="*/ 44334 w 1817716"/>
                <a:gd name="connsiteY54" fmla="*/ 1040402 h 1361827"/>
                <a:gd name="connsiteX55" fmla="*/ 83126 w 1817716"/>
                <a:gd name="connsiteY55" fmla="*/ 1073653 h 1361827"/>
                <a:gd name="connsiteX56" fmla="*/ 105294 w 1817716"/>
                <a:gd name="connsiteY56" fmla="*/ 1084736 h 1361827"/>
                <a:gd name="connsiteX57" fmla="*/ 0 w 1817716"/>
                <a:gd name="connsiteY57" fmla="*/ 1145696 h 1361827"/>
                <a:gd name="connsiteX58" fmla="*/ 114161 w 1817716"/>
                <a:gd name="connsiteY58" fmla="*/ 1186919 h 1361827"/>
                <a:gd name="connsiteX59" fmla="*/ 275089 w 1817716"/>
                <a:gd name="connsiteY59" fmla="*/ 1232459 h 1361827"/>
                <a:gd name="connsiteX60" fmla="*/ 338050 w 1817716"/>
                <a:gd name="connsiteY60" fmla="*/ 1262075 h 1361827"/>
                <a:gd name="connsiteX61" fmla="*/ 426720 w 1817716"/>
                <a:gd name="connsiteY61" fmla="*/ 1295325 h 1361827"/>
                <a:gd name="connsiteX62" fmla="*/ 653934 w 1817716"/>
                <a:gd name="connsiteY62" fmla="*/ 1361827 h 1361827"/>
                <a:gd name="connsiteX0" fmla="*/ 609633 w 1773415"/>
                <a:gd name="connsiteY0" fmla="*/ 1361827 h 1361827"/>
                <a:gd name="connsiteX1" fmla="*/ 676135 w 1773415"/>
                <a:gd name="connsiteY1" fmla="*/ 1145696 h 1361827"/>
                <a:gd name="connsiteX2" fmla="*/ 798055 w 1773415"/>
                <a:gd name="connsiteY2" fmla="*/ 946191 h 1361827"/>
                <a:gd name="connsiteX3" fmla="*/ 975393 w 1773415"/>
                <a:gd name="connsiteY3" fmla="*/ 918482 h 1361827"/>
                <a:gd name="connsiteX4" fmla="*/ 1064062 w 1773415"/>
                <a:gd name="connsiteY4" fmla="*/ 863063 h 1361827"/>
                <a:gd name="connsiteX5" fmla="*/ 1174898 w 1773415"/>
                <a:gd name="connsiteY5" fmla="*/ 874147 h 1361827"/>
                <a:gd name="connsiteX6" fmla="*/ 1213691 w 1773415"/>
                <a:gd name="connsiteY6" fmla="*/ 901856 h 1361827"/>
                <a:gd name="connsiteX7" fmla="*/ 1263567 w 1773415"/>
                <a:gd name="connsiteY7" fmla="*/ 907398 h 1361827"/>
                <a:gd name="connsiteX8" fmla="*/ 1296818 w 1773415"/>
                <a:gd name="connsiteY8" fmla="*/ 918482 h 1361827"/>
                <a:gd name="connsiteX9" fmla="*/ 1346695 w 1773415"/>
                <a:gd name="connsiteY9" fmla="*/ 940649 h 1361827"/>
                <a:gd name="connsiteX10" fmla="*/ 1385487 w 1773415"/>
                <a:gd name="connsiteY10" fmla="*/ 946191 h 1361827"/>
                <a:gd name="connsiteX11" fmla="*/ 1440905 w 1773415"/>
                <a:gd name="connsiteY11" fmla="*/ 979442 h 1361827"/>
                <a:gd name="connsiteX12" fmla="*/ 1446447 w 1773415"/>
                <a:gd name="connsiteY12" fmla="*/ 979442 h 1361827"/>
                <a:gd name="connsiteX13" fmla="*/ 1596076 w 1773415"/>
                <a:gd name="connsiteY13" fmla="*/ 1001609 h 1361827"/>
                <a:gd name="connsiteX14" fmla="*/ 1695829 w 1773415"/>
                <a:gd name="connsiteY14" fmla="*/ 1040402 h 1361827"/>
                <a:gd name="connsiteX15" fmla="*/ 1773415 w 1773415"/>
                <a:gd name="connsiteY15" fmla="*/ 951733 h 1361827"/>
                <a:gd name="connsiteX16" fmla="*/ 1756789 w 1773415"/>
                <a:gd name="connsiteY16" fmla="*/ 890773 h 1361827"/>
                <a:gd name="connsiteX17" fmla="*/ 1723538 w 1773415"/>
                <a:gd name="connsiteY17" fmla="*/ 851980 h 1361827"/>
                <a:gd name="connsiteX18" fmla="*/ 1645953 w 1773415"/>
                <a:gd name="connsiteY18" fmla="*/ 768853 h 1361827"/>
                <a:gd name="connsiteX19" fmla="*/ 1596076 w 1773415"/>
                <a:gd name="connsiteY19" fmla="*/ 619223 h 1361827"/>
                <a:gd name="connsiteX20" fmla="*/ 1706913 w 1773415"/>
                <a:gd name="connsiteY20" fmla="*/ 525013 h 1361827"/>
                <a:gd name="connsiteX21" fmla="*/ 1752356 w 1773415"/>
                <a:gd name="connsiteY21" fmla="*/ 470202 h 1361827"/>
                <a:gd name="connsiteX22" fmla="*/ 1749031 w 1773415"/>
                <a:gd name="connsiteY22" fmla="*/ 414176 h 1361827"/>
                <a:gd name="connsiteX23" fmla="*/ 1633761 w 1773415"/>
                <a:gd name="connsiteY23" fmla="*/ 290433 h 1361827"/>
                <a:gd name="connsiteX24" fmla="*/ 1745705 w 1773415"/>
                <a:gd name="connsiteY24" fmla="*/ 220213 h 1361827"/>
                <a:gd name="connsiteX25" fmla="*/ 1684745 w 1773415"/>
                <a:gd name="connsiteY25" fmla="*/ 225754 h 1361827"/>
                <a:gd name="connsiteX26" fmla="*/ 1557284 w 1773415"/>
                <a:gd name="connsiteY26" fmla="*/ 259005 h 1361827"/>
                <a:gd name="connsiteX27" fmla="*/ 1402113 w 1773415"/>
                <a:gd name="connsiteY27" fmla="*/ 347674 h 1361827"/>
                <a:gd name="connsiteX28" fmla="*/ 1335611 w 1773415"/>
                <a:gd name="connsiteY28" fmla="*/ 369842 h 1361827"/>
                <a:gd name="connsiteX29" fmla="*/ 1141647 w 1773415"/>
                <a:gd name="connsiteY29" fmla="*/ 419718 h 1361827"/>
                <a:gd name="connsiteX30" fmla="*/ 1058520 w 1773415"/>
                <a:gd name="connsiteY30" fmla="*/ 419718 h 1361827"/>
                <a:gd name="connsiteX31" fmla="*/ 980935 w 1773415"/>
                <a:gd name="connsiteY31" fmla="*/ 419718 h 1361827"/>
                <a:gd name="connsiteX32" fmla="*/ 914433 w 1773415"/>
                <a:gd name="connsiteY32" fmla="*/ 392009 h 1361827"/>
                <a:gd name="connsiteX33" fmla="*/ 820222 w 1773415"/>
                <a:gd name="connsiteY33" fmla="*/ 247922 h 1361827"/>
                <a:gd name="connsiteX34" fmla="*/ 825764 w 1773415"/>
                <a:gd name="connsiteY34" fmla="*/ 53958 h 1361827"/>
                <a:gd name="connsiteX35" fmla="*/ 786971 w 1773415"/>
                <a:gd name="connsiteY35" fmla="*/ 15165 h 1361827"/>
                <a:gd name="connsiteX36" fmla="*/ 686110 w 1773415"/>
                <a:gd name="connsiteY36" fmla="*/ 363 h 1361827"/>
                <a:gd name="connsiteX37" fmla="*/ 606308 w 1773415"/>
                <a:gd name="connsiteY37" fmla="*/ 363 h 1361827"/>
                <a:gd name="connsiteX38" fmla="*/ 559756 w 1773415"/>
                <a:gd name="connsiteY38" fmla="*/ 76125 h 1361827"/>
                <a:gd name="connsiteX39" fmla="*/ 559756 w 1773415"/>
                <a:gd name="connsiteY39" fmla="*/ 148169 h 1361827"/>
                <a:gd name="connsiteX40" fmla="*/ 559756 w 1773415"/>
                <a:gd name="connsiteY40" fmla="*/ 259005 h 1361827"/>
                <a:gd name="connsiteX41" fmla="*/ 565298 w 1773415"/>
                <a:gd name="connsiteY41" fmla="*/ 353216 h 1361827"/>
                <a:gd name="connsiteX42" fmla="*/ 543131 w 1773415"/>
                <a:gd name="connsiteY42" fmla="*/ 436343 h 1361827"/>
                <a:gd name="connsiteX43" fmla="*/ 532047 w 1773415"/>
                <a:gd name="connsiteY43" fmla="*/ 486220 h 1361827"/>
                <a:gd name="connsiteX44" fmla="*/ 448920 w 1773415"/>
                <a:gd name="connsiteY44" fmla="*/ 591514 h 1361827"/>
                <a:gd name="connsiteX45" fmla="*/ 404585 w 1773415"/>
                <a:gd name="connsiteY45" fmla="*/ 624765 h 1361827"/>
                <a:gd name="connsiteX46" fmla="*/ 277124 w 1773415"/>
                <a:gd name="connsiteY46" fmla="*/ 702351 h 1361827"/>
                <a:gd name="connsiteX47" fmla="*/ 310375 w 1773415"/>
                <a:gd name="connsiteY47" fmla="*/ 824271 h 1361827"/>
                <a:gd name="connsiteX48" fmla="*/ 277124 w 1773415"/>
                <a:gd name="connsiteY48" fmla="*/ 890773 h 1361827"/>
                <a:gd name="connsiteX49" fmla="*/ 254956 w 1773415"/>
                <a:gd name="connsiteY49" fmla="*/ 901856 h 1361827"/>
                <a:gd name="connsiteX50" fmla="*/ 160745 w 1773415"/>
                <a:gd name="connsiteY50" fmla="*/ 918482 h 1361827"/>
                <a:gd name="connsiteX51" fmla="*/ 88702 w 1773415"/>
                <a:gd name="connsiteY51" fmla="*/ 924023 h 1361827"/>
                <a:gd name="connsiteX52" fmla="*/ 11116 w 1773415"/>
                <a:gd name="connsiteY52" fmla="*/ 929565 h 1361827"/>
                <a:gd name="connsiteX53" fmla="*/ 33 w 1773415"/>
                <a:gd name="connsiteY53" fmla="*/ 996067 h 1361827"/>
                <a:gd name="connsiteX54" fmla="*/ 33 w 1773415"/>
                <a:gd name="connsiteY54" fmla="*/ 1040402 h 1361827"/>
                <a:gd name="connsiteX55" fmla="*/ 38825 w 1773415"/>
                <a:gd name="connsiteY55" fmla="*/ 1073653 h 1361827"/>
                <a:gd name="connsiteX56" fmla="*/ 60993 w 1773415"/>
                <a:gd name="connsiteY56" fmla="*/ 1084736 h 1361827"/>
                <a:gd name="connsiteX57" fmla="*/ 69860 w 1773415"/>
                <a:gd name="connsiteY57" fmla="*/ 1186919 h 1361827"/>
                <a:gd name="connsiteX58" fmla="*/ 230788 w 1773415"/>
                <a:gd name="connsiteY58" fmla="*/ 1232459 h 1361827"/>
                <a:gd name="connsiteX59" fmla="*/ 293749 w 1773415"/>
                <a:gd name="connsiteY59" fmla="*/ 1262075 h 1361827"/>
                <a:gd name="connsiteX60" fmla="*/ 382419 w 1773415"/>
                <a:gd name="connsiteY60" fmla="*/ 1295325 h 1361827"/>
                <a:gd name="connsiteX61" fmla="*/ 609633 w 1773415"/>
                <a:gd name="connsiteY61" fmla="*/ 1361827 h 1361827"/>
                <a:gd name="connsiteX0" fmla="*/ 609633 w 1773415"/>
                <a:gd name="connsiteY0" fmla="*/ 1361827 h 1361827"/>
                <a:gd name="connsiteX1" fmla="*/ 676135 w 1773415"/>
                <a:gd name="connsiteY1" fmla="*/ 1145696 h 1361827"/>
                <a:gd name="connsiteX2" fmla="*/ 798055 w 1773415"/>
                <a:gd name="connsiteY2" fmla="*/ 946191 h 1361827"/>
                <a:gd name="connsiteX3" fmla="*/ 975393 w 1773415"/>
                <a:gd name="connsiteY3" fmla="*/ 918482 h 1361827"/>
                <a:gd name="connsiteX4" fmla="*/ 1064062 w 1773415"/>
                <a:gd name="connsiteY4" fmla="*/ 863063 h 1361827"/>
                <a:gd name="connsiteX5" fmla="*/ 1174898 w 1773415"/>
                <a:gd name="connsiteY5" fmla="*/ 874147 h 1361827"/>
                <a:gd name="connsiteX6" fmla="*/ 1213691 w 1773415"/>
                <a:gd name="connsiteY6" fmla="*/ 901856 h 1361827"/>
                <a:gd name="connsiteX7" fmla="*/ 1263567 w 1773415"/>
                <a:gd name="connsiteY7" fmla="*/ 907398 h 1361827"/>
                <a:gd name="connsiteX8" fmla="*/ 1296818 w 1773415"/>
                <a:gd name="connsiteY8" fmla="*/ 918482 h 1361827"/>
                <a:gd name="connsiteX9" fmla="*/ 1346695 w 1773415"/>
                <a:gd name="connsiteY9" fmla="*/ 940649 h 1361827"/>
                <a:gd name="connsiteX10" fmla="*/ 1385487 w 1773415"/>
                <a:gd name="connsiteY10" fmla="*/ 946191 h 1361827"/>
                <a:gd name="connsiteX11" fmla="*/ 1440905 w 1773415"/>
                <a:gd name="connsiteY11" fmla="*/ 979442 h 1361827"/>
                <a:gd name="connsiteX12" fmla="*/ 1446447 w 1773415"/>
                <a:gd name="connsiteY12" fmla="*/ 979442 h 1361827"/>
                <a:gd name="connsiteX13" fmla="*/ 1596076 w 1773415"/>
                <a:gd name="connsiteY13" fmla="*/ 1001609 h 1361827"/>
                <a:gd name="connsiteX14" fmla="*/ 1695829 w 1773415"/>
                <a:gd name="connsiteY14" fmla="*/ 1040402 h 1361827"/>
                <a:gd name="connsiteX15" fmla="*/ 1773415 w 1773415"/>
                <a:gd name="connsiteY15" fmla="*/ 951733 h 1361827"/>
                <a:gd name="connsiteX16" fmla="*/ 1756789 w 1773415"/>
                <a:gd name="connsiteY16" fmla="*/ 890773 h 1361827"/>
                <a:gd name="connsiteX17" fmla="*/ 1723538 w 1773415"/>
                <a:gd name="connsiteY17" fmla="*/ 851980 h 1361827"/>
                <a:gd name="connsiteX18" fmla="*/ 1645953 w 1773415"/>
                <a:gd name="connsiteY18" fmla="*/ 768853 h 1361827"/>
                <a:gd name="connsiteX19" fmla="*/ 1596076 w 1773415"/>
                <a:gd name="connsiteY19" fmla="*/ 619223 h 1361827"/>
                <a:gd name="connsiteX20" fmla="*/ 1706913 w 1773415"/>
                <a:gd name="connsiteY20" fmla="*/ 525013 h 1361827"/>
                <a:gd name="connsiteX21" fmla="*/ 1752356 w 1773415"/>
                <a:gd name="connsiteY21" fmla="*/ 470202 h 1361827"/>
                <a:gd name="connsiteX22" fmla="*/ 1749031 w 1773415"/>
                <a:gd name="connsiteY22" fmla="*/ 414176 h 1361827"/>
                <a:gd name="connsiteX23" fmla="*/ 1633761 w 1773415"/>
                <a:gd name="connsiteY23" fmla="*/ 290433 h 1361827"/>
                <a:gd name="connsiteX24" fmla="*/ 1745705 w 1773415"/>
                <a:gd name="connsiteY24" fmla="*/ 220213 h 1361827"/>
                <a:gd name="connsiteX25" fmla="*/ 1684745 w 1773415"/>
                <a:gd name="connsiteY25" fmla="*/ 225754 h 1361827"/>
                <a:gd name="connsiteX26" fmla="*/ 1557284 w 1773415"/>
                <a:gd name="connsiteY26" fmla="*/ 259005 h 1361827"/>
                <a:gd name="connsiteX27" fmla="*/ 1402113 w 1773415"/>
                <a:gd name="connsiteY27" fmla="*/ 347674 h 1361827"/>
                <a:gd name="connsiteX28" fmla="*/ 1335611 w 1773415"/>
                <a:gd name="connsiteY28" fmla="*/ 369842 h 1361827"/>
                <a:gd name="connsiteX29" fmla="*/ 1141647 w 1773415"/>
                <a:gd name="connsiteY29" fmla="*/ 419718 h 1361827"/>
                <a:gd name="connsiteX30" fmla="*/ 1058520 w 1773415"/>
                <a:gd name="connsiteY30" fmla="*/ 419718 h 1361827"/>
                <a:gd name="connsiteX31" fmla="*/ 980935 w 1773415"/>
                <a:gd name="connsiteY31" fmla="*/ 419718 h 1361827"/>
                <a:gd name="connsiteX32" fmla="*/ 914433 w 1773415"/>
                <a:gd name="connsiteY32" fmla="*/ 392009 h 1361827"/>
                <a:gd name="connsiteX33" fmla="*/ 820222 w 1773415"/>
                <a:gd name="connsiteY33" fmla="*/ 247922 h 1361827"/>
                <a:gd name="connsiteX34" fmla="*/ 825764 w 1773415"/>
                <a:gd name="connsiteY34" fmla="*/ 53958 h 1361827"/>
                <a:gd name="connsiteX35" fmla="*/ 786971 w 1773415"/>
                <a:gd name="connsiteY35" fmla="*/ 15165 h 1361827"/>
                <a:gd name="connsiteX36" fmla="*/ 686110 w 1773415"/>
                <a:gd name="connsiteY36" fmla="*/ 363 h 1361827"/>
                <a:gd name="connsiteX37" fmla="*/ 606308 w 1773415"/>
                <a:gd name="connsiteY37" fmla="*/ 363 h 1361827"/>
                <a:gd name="connsiteX38" fmla="*/ 559756 w 1773415"/>
                <a:gd name="connsiteY38" fmla="*/ 76125 h 1361827"/>
                <a:gd name="connsiteX39" fmla="*/ 559756 w 1773415"/>
                <a:gd name="connsiteY39" fmla="*/ 148169 h 1361827"/>
                <a:gd name="connsiteX40" fmla="*/ 559756 w 1773415"/>
                <a:gd name="connsiteY40" fmla="*/ 259005 h 1361827"/>
                <a:gd name="connsiteX41" fmla="*/ 565298 w 1773415"/>
                <a:gd name="connsiteY41" fmla="*/ 353216 h 1361827"/>
                <a:gd name="connsiteX42" fmla="*/ 543131 w 1773415"/>
                <a:gd name="connsiteY42" fmla="*/ 436343 h 1361827"/>
                <a:gd name="connsiteX43" fmla="*/ 532047 w 1773415"/>
                <a:gd name="connsiteY43" fmla="*/ 486220 h 1361827"/>
                <a:gd name="connsiteX44" fmla="*/ 448920 w 1773415"/>
                <a:gd name="connsiteY44" fmla="*/ 591514 h 1361827"/>
                <a:gd name="connsiteX45" fmla="*/ 404585 w 1773415"/>
                <a:gd name="connsiteY45" fmla="*/ 624765 h 1361827"/>
                <a:gd name="connsiteX46" fmla="*/ 277124 w 1773415"/>
                <a:gd name="connsiteY46" fmla="*/ 702351 h 1361827"/>
                <a:gd name="connsiteX47" fmla="*/ 310375 w 1773415"/>
                <a:gd name="connsiteY47" fmla="*/ 824271 h 1361827"/>
                <a:gd name="connsiteX48" fmla="*/ 277124 w 1773415"/>
                <a:gd name="connsiteY48" fmla="*/ 890773 h 1361827"/>
                <a:gd name="connsiteX49" fmla="*/ 254956 w 1773415"/>
                <a:gd name="connsiteY49" fmla="*/ 901856 h 1361827"/>
                <a:gd name="connsiteX50" fmla="*/ 160745 w 1773415"/>
                <a:gd name="connsiteY50" fmla="*/ 918482 h 1361827"/>
                <a:gd name="connsiteX51" fmla="*/ 88702 w 1773415"/>
                <a:gd name="connsiteY51" fmla="*/ 924023 h 1361827"/>
                <a:gd name="connsiteX52" fmla="*/ 11116 w 1773415"/>
                <a:gd name="connsiteY52" fmla="*/ 929565 h 1361827"/>
                <a:gd name="connsiteX53" fmla="*/ 33 w 1773415"/>
                <a:gd name="connsiteY53" fmla="*/ 996067 h 1361827"/>
                <a:gd name="connsiteX54" fmla="*/ 33 w 1773415"/>
                <a:gd name="connsiteY54" fmla="*/ 1040402 h 1361827"/>
                <a:gd name="connsiteX55" fmla="*/ 38825 w 1773415"/>
                <a:gd name="connsiteY55" fmla="*/ 1073653 h 1361827"/>
                <a:gd name="connsiteX56" fmla="*/ 69860 w 1773415"/>
                <a:gd name="connsiteY56" fmla="*/ 1186919 h 1361827"/>
                <a:gd name="connsiteX57" fmla="*/ 230788 w 1773415"/>
                <a:gd name="connsiteY57" fmla="*/ 1232459 h 1361827"/>
                <a:gd name="connsiteX58" fmla="*/ 293749 w 1773415"/>
                <a:gd name="connsiteY58" fmla="*/ 1262075 h 1361827"/>
                <a:gd name="connsiteX59" fmla="*/ 382419 w 1773415"/>
                <a:gd name="connsiteY59" fmla="*/ 1295325 h 1361827"/>
                <a:gd name="connsiteX60" fmla="*/ 609633 w 1773415"/>
                <a:gd name="connsiteY60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706880 w 1773382"/>
                <a:gd name="connsiteY20" fmla="*/ 525013 h 1361827"/>
                <a:gd name="connsiteX21" fmla="*/ 1752323 w 1773382"/>
                <a:gd name="connsiteY21" fmla="*/ 470202 h 1361827"/>
                <a:gd name="connsiteX22" fmla="*/ 1748998 w 1773382"/>
                <a:gd name="connsiteY22" fmla="*/ 414176 h 1361827"/>
                <a:gd name="connsiteX23" fmla="*/ 1633728 w 1773382"/>
                <a:gd name="connsiteY23" fmla="*/ 290433 h 1361827"/>
                <a:gd name="connsiteX24" fmla="*/ 1745672 w 1773382"/>
                <a:gd name="connsiteY24" fmla="*/ 220213 h 1361827"/>
                <a:gd name="connsiteX25" fmla="*/ 1684712 w 1773382"/>
                <a:gd name="connsiteY25" fmla="*/ 225754 h 1361827"/>
                <a:gd name="connsiteX26" fmla="*/ 1557251 w 1773382"/>
                <a:gd name="connsiteY26" fmla="*/ 259005 h 1361827"/>
                <a:gd name="connsiteX27" fmla="*/ 1402080 w 1773382"/>
                <a:gd name="connsiteY27" fmla="*/ 347674 h 1361827"/>
                <a:gd name="connsiteX28" fmla="*/ 1335578 w 1773382"/>
                <a:gd name="connsiteY28" fmla="*/ 369842 h 1361827"/>
                <a:gd name="connsiteX29" fmla="*/ 1141614 w 1773382"/>
                <a:gd name="connsiteY29" fmla="*/ 419718 h 1361827"/>
                <a:gd name="connsiteX30" fmla="*/ 1058487 w 1773382"/>
                <a:gd name="connsiteY30" fmla="*/ 419718 h 1361827"/>
                <a:gd name="connsiteX31" fmla="*/ 980902 w 1773382"/>
                <a:gd name="connsiteY31" fmla="*/ 419718 h 1361827"/>
                <a:gd name="connsiteX32" fmla="*/ 914400 w 1773382"/>
                <a:gd name="connsiteY32" fmla="*/ 392009 h 1361827"/>
                <a:gd name="connsiteX33" fmla="*/ 820189 w 1773382"/>
                <a:gd name="connsiteY33" fmla="*/ 247922 h 1361827"/>
                <a:gd name="connsiteX34" fmla="*/ 825731 w 1773382"/>
                <a:gd name="connsiteY34" fmla="*/ 53958 h 1361827"/>
                <a:gd name="connsiteX35" fmla="*/ 786938 w 1773382"/>
                <a:gd name="connsiteY35" fmla="*/ 15165 h 1361827"/>
                <a:gd name="connsiteX36" fmla="*/ 686077 w 1773382"/>
                <a:gd name="connsiteY36" fmla="*/ 363 h 1361827"/>
                <a:gd name="connsiteX37" fmla="*/ 606275 w 1773382"/>
                <a:gd name="connsiteY37" fmla="*/ 363 h 1361827"/>
                <a:gd name="connsiteX38" fmla="*/ 559723 w 1773382"/>
                <a:gd name="connsiteY38" fmla="*/ 76125 h 1361827"/>
                <a:gd name="connsiteX39" fmla="*/ 559723 w 1773382"/>
                <a:gd name="connsiteY39" fmla="*/ 148169 h 1361827"/>
                <a:gd name="connsiteX40" fmla="*/ 559723 w 1773382"/>
                <a:gd name="connsiteY40" fmla="*/ 259005 h 1361827"/>
                <a:gd name="connsiteX41" fmla="*/ 565265 w 1773382"/>
                <a:gd name="connsiteY41" fmla="*/ 353216 h 1361827"/>
                <a:gd name="connsiteX42" fmla="*/ 543098 w 1773382"/>
                <a:gd name="connsiteY42" fmla="*/ 436343 h 1361827"/>
                <a:gd name="connsiteX43" fmla="*/ 532014 w 1773382"/>
                <a:gd name="connsiteY43" fmla="*/ 486220 h 1361827"/>
                <a:gd name="connsiteX44" fmla="*/ 448887 w 1773382"/>
                <a:gd name="connsiteY44" fmla="*/ 591514 h 1361827"/>
                <a:gd name="connsiteX45" fmla="*/ 404552 w 1773382"/>
                <a:gd name="connsiteY45" fmla="*/ 624765 h 1361827"/>
                <a:gd name="connsiteX46" fmla="*/ 277091 w 1773382"/>
                <a:gd name="connsiteY46" fmla="*/ 702351 h 1361827"/>
                <a:gd name="connsiteX47" fmla="*/ 310342 w 1773382"/>
                <a:gd name="connsiteY47" fmla="*/ 824271 h 1361827"/>
                <a:gd name="connsiteX48" fmla="*/ 277091 w 1773382"/>
                <a:gd name="connsiteY48" fmla="*/ 890773 h 1361827"/>
                <a:gd name="connsiteX49" fmla="*/ 254923 w 1773382"/>
                <a:gd name="connsiteY49" fmla="*/ 901856 h 1361827"/>
                <a:gd name="connsiteX50" fmla="*/ 160712 w 1773382"/>
                <a:gd name="connsiteY50" fmla="*/ 918482 h 1361827"/>
                <a:gd name="connsiteX51" fmla="*/ 88669 w 1773382"/>
                <a:gd name="connsiteY51" fmla="*/ 924023 h 1361827"/>
                <a:gd name="connsiteX52" fmla="*/ 0 w 1773382"/>
                <a:gd name="connsiteY52" fmla="*/ 996067 h 1361827"/>
                <a:gd name="connsiteX53" fmla="*/ 0 w 1773382"/>
                <a:gd name="connsiteY53" fmla="*/ 1040402 h 1361827"/>
                <a:gd name="connsiteX54" fmla="*/ 38792 w 1773382"/>
                <a:gd name="connsiteY54" fmla="*/ 1073653 h 1361827"/>
                <a:gd name="connsiteX55" fmla="*/ 69827 w 1773382"/>
                <a:gd name="connsiteY55" fmla="*/ 1186919 h 1361827"/>
                <a:gd name="connsiteX56" fmla="*/ 230755 w 1773382"/>
                <a:gd name="connsiteY56" fmla="*/ 1232459 h 1361827"/>
                <a:gd name="connsiteX57" fmla="*/ 293716 w 1773382"/>
                <a:gd name="connsiteY57" fmla="*/ 1262075 h 1361827"/>
                <a:gd name="connsiteX58" fmla="*/ 382386 w 1773382"/>
                <a:gd name="connsiteY58" fmla="*/ 1295325 h 1361827"/>
                <a:gd name="connsiteX59" fmla="*/ 609600 w 1773382"/>
                <a:gd name="connsiteY59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706880 w 1773382"/>
                <a:gd name="connsiteY20" fmla="*/ 525013 h 1361827"/>
                <a:gd name="connsiteX21" fmla="*/ 1752323 w 1773382"/>
                <a:gd name="connsiteY21" fmla="*/ 470202 h 1361827"/>
                <a:gd name="connsiteX22" fmla="*/ 1748998 w 1773382"/>
                <a:gd name="connsiteY22" fmla="*/ 414176 h 1361827"/>
                <a:gd name="connsiteX23" fmla="*/ 1633728 w 1773382"/>
                <a:gd name="connsiteY23" fmla="*/ 290433 h 1361827"/>
                <a:gd name="connsiteX24" fmla="*/ 1745672 w 1773382"/>
                <a:gd name="connsiteY24" fmla="*/ 220213 h 1361827"/>
                <a:gd name="connsiteX25" fmla="*/ 1684712 w 1773382"/>
                <a:gd name="connsiteY25" fmla="*/ 225754 h 1361827"/>
                <a:gd name="connsiteX26" fmla="*/ 1557251 w 1773382"/>
                <a:gd name="connsiteY26" fmla="*/ 259005 h 1361827"/>
                <a:gd name="connsiteX27" fmla="*/ 1402080 w 1773382"/>
                <a:gd name="connsiteY27" fmla="*/ 347674 h 1361827"/>
                <a:gd name="connsiteX28" fmla="*/ 1335578 w 1773382"/>
                <a:gd name="connsiteY28" fmla="*/ 369842 h 1361827"/>
                <a:gd name="connsiteX29" fmla="*/ 1141614 w 1773382"/>
                <a:gd name="connsiteY29" fmla="*/ 419718 h 1361827"/>
                <a:gd name="connsiteX30" fmla="*/ 1058487 w 1773382"/>
                <a:gd name="connsiteY30" fmla="*/ 419718 h 1361827"/>
                <a:gd name="connsiteX31" fmla="*/ 980902 w 1773382"/>
                <a:gd name="connsiteY31" fmla="*/ 419718 h 1361827"/>
                <a:gd name="connsiteX32" fmla="*/ 914400 w 1773382"/>
                <a:gd name="connsiteY32" fmla="*/ 392009 h 1361827"/>
                <a:gd name="connsiteX33" fmla="*/ 820189 w 1773382"/>
                <a:gd name="connsiteY33" fmla="*/ 247922 h 1361827"/>
                <a:gd name="connsiteX34" fmla="*/ 825731 w 1773382"/>
                <a:gd name="connsiteY34" fmla="*/ 53958 h 1361827"/>
                <a:gd name="connsiteX35" fmla="*/ 786938 w 1773382"/>
                <a:gd name="connsiteY35" fmla="*/ 15165 h 1361827"/>
                <a:gd name="connsiteX36" fmla="*/ 686077 w 1773382"/>
                <a:gd name="connsiteY36" fmla="*/ 363 h 1361827"/>
                <a:gd name="connsiteX37" fmla="*/ 606275 w 1773382"/>
                <a:gd name="connsiteY37" fmla="*/ 363 h 1361827"/>
                <a:gd name="connsiteX38" fmla="*/ 559723 w 1773382"/>
                <a:gd name="connsiteY38" fmla="*/ 76125 h 1361827"/>
                <a:gd name="connsiteX39" fmla="*/ 559723 w 1773382"/>
                <a:gd name="connsiteY39" fmla="*/ 148169 h 1361827"/>
                <a:gd name="connsiteX40" fmla="*/ 559723 w 1773382"/>
                <a:gd name="connsiteY40" fmla="*/ 259005 h 1361827"/>
                <a:gd name="connsiteX41" fmla="*/ 565265 w 1773382"/>
                <a:gd name="connsiteY41" fmla="*/ 353216 h 1361827"/>
                <a:gd name="connsiteX42" fmla="*/ 543098 w 1773382"/>
                <a:gd name="connsiteY42" fmla="*/ 436343 h 1361827"/>
                <a:gd name="connsiteX43" fmla="*/ 532014 w 1773382"/>
                <a:gd name="connsiteY43" fmla="*/ 486220 h 1361827"/>
                <a:gd name="connsiteX44" fmla="*/ 448887 w 1773382"/>
                <a:gd name="connsiteY44" fmla="*/ 591514 h 1361827"/>
                <a:gd name="connsiteX45" fmla="*/ 404552 w 1773382"/>
                <a:gd name="connsiteY45" fmla="*/ 624765 h 1361827"/>
                <a:gd name="connsiteX46" fmla="*/ 277091 w 1773382"/>
                <a:gd name="connsiteY46" fmla="*/ 702351 h 1361827"/>
                <a:gd name="connsiteX47" fmla="*/ 310342 w 1773382"/>
                <a:gd name="connsiteY47" fmla="*/ 824271 h 1361827"/>
                <a:gd name="connsiteX48" fmla="*/ 277091 w 1773382"/>
                <a:gd name="connsiteY48" fmla="*/ 890773 h 1361827"/>
                <a:gd name="connsiteX49" fmla="*/ 254923 w 1773382"/>
                <a:gd name="connsiteY49" fmla="*/ 901856 h 1361827"/>
                <a:gd name="connsiteX50" fmla="*/ 160712 w 1773382"/>
                <a:gd name="connsiteY50" fmla="*/ 918482 h 1361827"/>
                <a:gd name="connsiteX51" fmla="*/ 88669 w 1773382"/>
                <a:gd name="connsiteY51" fmla="*/ 924023 h 1361827"/>
                <a:gd name="connsiteX52" fmla="*/ 0 w 1773382"/>
                <a:gd name="connsiteY52" fmla="*/ 996067 h 1361827"/>
                <a:gd name="connsiteX53" fmla="*/ 0 w 1773382"/>
                <a:gd name="connsiteY53" fmla="*/ 1040402 h 1361827"/>
                <a:gd name="connsiteX54" fmla="*/ 69827 w 1773382"/>
                <a:gd name="connsiteY54" fmla="*/ 1186919 h 1361827"/>
                <a:gd name="connsiteX55" fmla="*/ 230755 w 1773382"/>
                <a:gd name="connsiteY55" fmla="*/ 1232459 h 1361827"/>
                <a:gd name="connsiteX56" fmla="*/ 293716 w 1773382"/>
                <a:gd name="connsiteY56" fmla="*/ 1262075 h 1361827"/>
                <a:gd name="connsiteX57" fmla="*/ 382386 w 1773382"/>
                <a:gd name="connsiteY57" fmla="*/ 1295325 h 1361827"/>
                <a:gd name="connsiteX58" fmla="*/ 609600 w 1773382"/>
                <a:gd name="connsiteY58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706880 w 1773382"/>
                <a:gd name="connsiteY20" fmla="*/ 525013 h 1361827"/>
                <a:gd name="connsiteX21" fmla="*/ 1752323 w 1773382"/>
                <a:gd name="connsiteY21" fmla="*/ 470202 h 1361827"/>
                <a:gd name="connsiteX22" fmla="*/ 1748998 w 1773382"/>
                <a:gd name="connsiteY22" fmla="*/ 414176 h 1361827"/>
                <a:gd name="connsiteX23" fmla="*/ 1633728 w 1773382"/>
                <a:gd name="connsiteY23" fmla="*/ 290433 h 1361827"/>
                <a:gd name="connsiteX24" fmla="*/ 1745672 w 1773382"/>
                <a:gd name="connsiteY24" fmla="*/ 220213 h 1361827"/>
                <a:gd name="connsiteX25" fmla="*/ 1684712 w 1773382"/>
                <a:gd name="connsiteY25" fmla="*/ 225754 h 1361827"/>
                <a:gd name="connsiteX26" fmla="*/ 1557251 w 1773382"/>
                <a:gd name="connsiteY26" fmla="*/ 259005 h 1361827"/>
                <a:gd name="connsiteX27" fmla="*/ 1402080 w 1773382"/>
                <a:gd name="connsiteY27" fmla="*/ 347674 h 1361827"/>
                <a:gd name="connsiteX28" fmla="*/ 1335578 w 1773382"/>
                <a:gd name="connsiteY28" fmla="*/ 369842 h 1361827"/>
                <a:gd name="connsiteX29" fmla="*/ 1141614 w 1773382"/>
                <a:gd name="connsiteY29" fmla="*/ 419718 h 1361827"/>
                <a:gd name="connsiteX30" fmla="*/ 1058487 w 1773382"/>
                <a:gd name="connsiteY30" fmla="*/ 419718 h 1361827"/>
                <a:gd name="connsiteX31" fmla="*/ 980902 w 1773382"/>
                <a:gd name="connsiteY31" fmla="*/ 419718 h 1361827"/>
                <a:gd name="connsiteX32" fmla="*/ 914400 w 1773382"/>
                <a:gd name="connsiteY32" fmla="*/ 392009 h 1361827"/>
                <a:gd name="connsiteX33" fmla="*/ 820189 w 1773382"/>
                <a:gd name="connsiteY33" fmla="*/ 247922 h 1361827"/>
                <a:gd name="connsiteX34" fmla="*/ 825731 w 1773382"/>
                <a:gd name="connsiteY34" fmla="*/ 53958 h 1361827"/>
                <a:gd name="connsiteX35" fmla="*/ 786938 w 1773382"/>
                <a:gd name="connsiteY35" fmla="*/ 15165 h 1361827"/>
                <a:gd name="connsiteX36" fmla="*/ 686077 w 1773382"/>
                <a:gd name="connsiteY36" fmla="*/ 363 h 1361827"/>
                <a:gd name="connsiteX37" fmla="*/ 606275 w 1773382"/>
                <a:gd name="connsiteY37" fmla="*/ 363 h 1361827"/>
                <a:gd name="connsiteX38" fmla="*/ 559723 w 1773382"/>
                <a:gd name="connsiteY38" fmla="*/ 76125 h 1361827"/>
                <a:gd name="connsiteX39" fmla="*/ 559723 w 1773382"/>
                <a:gd name="connsiteY39" fmla="*/ 148169 h 1361827"/>
                <a:gd name="connsiteX40" fmla="*/ 559723 w 1773382"/>
                <a:gd name="connsiteY40" fmla="*/ 259005 h 1361827"/>
                <a:gd name="connsiteX41" fmla="*/ 565265 w 1773382"/>
                <a:gd name="connsiteY41" fmla="*/ 353216 h 1361827"/>
                <a:gd name="connsiteX42" fmla="*/ 543098 w 1773382"/>
                <a:gd name="connsiteY42" fmla="*/ 436343 h 1361827"/>
                <a:gd name="connsiteX43" fmla="*/ 532014 w 1773382"/>
                <a:gd name="connsiteY43" fmla="*/ 486220 h 1361827"/>
                <a:gd name="connsiteX44" fmla="*/ 448887 w 1773382"/>
                <a:gd name="connsiteY44" fmla="*/ 591514 h 1361827"/>
                <a:gd name="connsiteX45" fmla="*/ 404552 w 1773382"/>
                <a:gd name="connsiteY45" fmla="*/ 624765 h 1361827"/>
                <a:gd name="connsiteX46" fmla="*/ 277091 w 1773382"/>
                <a:gd name="connsiteY46" fmla="*/ 702351 h 1361827"/>
                <a:gd name="connsiteX47" fmla="*/ 310342 w 1773382"/>
                <a:gd name="connsiteY47" fmla="*/ 824271 h 1361827"/>
                <a:gd name="connsiteX48" fmla="*/ 277091 w 1773382"/>
                <a:gd name="connsiteY48" fmla="*/ 890773 h 1361827"/>
                <a:gd name="connsiteX49" fmla="*/ 254923 w 1773382"/>
                <a:gd name="connsiteY49" fmla="*/ 901856 h 1361827"/>
                <a:gd name="connsiteX50" fmla="*/ 160712 w 1773382"/>
                <a:gd name="connsiteY50" fmla="*/ 918482 h 1361827"/>
                <a:gd name="connsiteX51" fmla="*/ 88669 w 1773382"/>
                <a:gd name="connsiteY51" fmla="*/ 924023 h 1361827"/>
                <a:gd name="connsiteX52" fmla="*/ 0 w 1773382"/>
                <a:gd name="connsiteY52" fmla="*/ 1040402 h 1361827"/>
                <a:gd name="connsiteX53" fmla="*/ 69827 w 1773382"/>
                <a:gd name="connsiteY53" fmla="*/ 1186919 h 1361827"/>
                <a:gd name="connsiteX54" fmla="*/ 230755 w 1773382"/>
                <a:gd name="connsiteY54" fmla="*/ 1232459 h 1361827"/>
                <a:gd name="connsiteX55" fmla="*/ 293716 w 1773382"/>
                <a:gd name="connsiteY55" fmla="*/ 1262075 h 1361827"/>
                <a:gd name="connsiteX56" fmla="*/ 382386 w 1773382"/>
                <a:gd name="connsiteY56" fmla="*/ 1295325 h 1361827"/>
                <a:gd name="connsiteX57" fmla="*/ 609600 w 1773382"/>
                <a:gd name="connsiteY57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706880 w 1773382"/>
                <a:gd name="connsiteY20" fmla="*/ 525013 h 1361827"/>
                <a:gd name="connsiteX21" fmla="*/ 1752323 w 1773382"/>
                <a:gd name="connsiteY21" fmla="*/ 470202 h 1361827"/>
                <a:gd name="connsiteX22" fmla="*/ 1748998 w 1773382"/>
                <a:gd name="connsiteY22" fmla="*/ 414176 h 1361827"/>
                <a:gd name="connsiteX23" fmla="*/ 1633728 w 1773382"/>
                <a:gd name="connsiteY23" fmla="*/ 290433 h 1361827"/>
                <a:gd name="connsiteX24" fmla="*/ 1684712 w 1773382"/>
                <a:gd name="connsiteY24" fmla="*/ 225754 h 1361827"/>
                <a:gd name="connsiteX25" fmla="*/ 1557251 w 1773382"/>
                <a:gd name="connsiteY25" fmla="*/ 259005 h 1361827"/>
                <a:gd name="connsiteX26" fmla="*/ 1402080 w 1773382"/>
                <a:gd name="connsiteY26" fmla="*/ 347674 h 1361827"/>
                <a:gd name="connsiteX27" fmla="*/ 1335578 w 1773382"/>
                <a:gd name="connsiteY27" fmla="*/ 369842 h 1361827"/>
                <a:gd name="connsiteX28" fmla="*/ 1141614 w 1773382"/>
                <a:gd name="connsiteY28" fmla="*/ 419718 h 1361827"/>
                <a:gd name="connsiteX29" fmla="*/ 1058487 w 1773382"/>
                <a:gd name="connsiteY29" fmla="*/ 419718 h 1361827"/>
                <a:gd name="connsiteX30" fmla="*/ 980902 w 1773382"/>
                <a:gd name="connsiteY30" fmla="*/ 419718 h 1361827"/>
                <a:gd name="connsiteX31" fmla="*/ 914400 w 1773382"/>
                <a:gd name="connsiteY31" fmla="*/ 392009 h 1361827"/>
                <a:gd name="connsiteX32" fmla="*/ 820189 w 1773382"/>
                <a:gd name="connsiteY32" fmla="*/ 247922 h 1361827"/>
                <a:gd name="connsiteX33" fmla="*/ 825731 w 1773382"/>
                <a:gd name="connsiteY33" fmla="*/ 53958 h 1361827"/>
                <a:gd name="connsiteX34" fmla="*/ 786938 w 1773382"/>
                <a:gd name="connsiteY34" fmla="*/ 15165 h 1361827"/>
                <a:gd name="connsiteX35" fmla="*/ 686077 w 1773382"/>
                <a:gd name="connsiteY35" fmla="*/ 363 h 1361827"/>
                <a:gd name="connsiteX36" fmla="*/ 606275 w 1773382"/>
                <a:gd name="connsiteY36" fmla="*/ 363 h 1361827"/>
                <a:gd name="connsiteX37" fmla="*/ 559723 w 1773382"/>
                <a:gd name="connsiteY37" fmla="*/ 76125 h 1361827"/>
                <a:gd name="connsiteX38" fmla="*/ 559723 w 1773382"/>
                <a:gd name="connsiteY38" fmla="*/ 148169 h 1361827"/>
                <a:gd name="connsiteX39" fmla="*/ 559723 w 1773382"/>
                <a:gd name="connsiteY39" fmla="*/ 259005 h 1361827"/>
                <a:gd name="connsiteX40" fmla="*/ 565265 w 1773382"/>
                <a:gd name="connsiteY40" fmla="*/ 353216 h 1361827"/>
                <a:gd name="connsiteX41" fmla="*/ 543098 w 1773382"/>
                <a:gd name="connsiteY41" fmla="*/ 436343 h 1361827"/>
                <a:gd name="connsiteX42" fmla="*/ 532014 w 1773382"/>
                <a:gd name="connsiteY42" fmla="*/ 486220 h 1361827"/>
                <a:gd name="connsiteX43" fmla="*/ 448887 w 1773382"/>
                <a:gd name="connsiteY43" fmla="*/ 591514 h 1361827"/>
                <a:gd name="connsiteX44" fmla="*/ 404552 w 1773382"/>
                <a:gd name="connsiteY44" fmla="*/ 624765 h 1361827"/>
                <a:gd name="connsiteX45" fmla="*/ 277091 w 1773382"/>
                <a:gd name="connsiteY45" fmla="*/ 702351 h 1361827"/>
                <a:gd name="connsiteX46" fmla="*/ 310342 w 1773382"/>
                <a:gd name="connsiteY46" fmla="*/ 824271 h 1361827"/>
                <a:gd name="connsiteX47" fmla="*/ 277091 w 1773382"/>
                <a:gd name="connsiteY47" fmla="*/ 890773 h 1361827"/>
                <a:gd name="connsiteX48" fmla="*/ 254923 w 1773382"/>
                <a:gd name="connsiteY48" fmla="*/ 901856 h 1361827"/>
                <a:gd name="connsiteX49" fmla="*/ 160712 w 1773382"/>
                <a:gd name="connsiteY49" fmla="*/ 918482 h 1361827"/>
                <a:gd name="connsiteX50" fmla="*/ 88669 w 1773382"/>
                <a:gd name="connsiteY50" fmla="*/ 924023 h 1361827"/>
                <a:gd name="connsiteX51" fmla="*/ 0 w 1773382"/>
                <a:gd name="connsiteY51" fmla="*/ 1040402 h 1361827"/>
                <a:gd name="connsiteX52" fmla="*/ 69827 w 1773382"/>
                <a:gd name="connsiteY52" fmla="*/ 1186919 h 1361827"/>
                <a:gd name="connsiteX53" fmla="*/ 230755 w 1773382"/>
                <a:gd name="connsiteY53" fmla="*/ 1232459 h 1361827"/>
                <a:gd name="connsiteX54" fmla="*/ 293716 w 1773382"/>
                <a:gd name="connsiteY54" fmla="*/ 1262075 h 1361827"/>
                <a:gd name="connsiteX55" fmla="*/ 382386 w 1773382"/>
                <a:gd name="connsiteY55" fmla="*/ 1295325 h 1361827"/>
                <a:gd name="connsiteX56" fmla="*/ 609600 w 1773382"/>
                <a:gd name="connsiteY56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706880 w 1773382"/>
                <a:gd name="connsiteY20" fmla="*/ 525013 h 1361827"/>
                <a:gd name="connsiteX21" fmla="*/ 1752323 w 1773382"/>
                <a:gd name="connsiteY21" fmla="*/ 470202 h 1361827"/>
                <a:gd name="connsiteX22" fmla="*/ 1748998 w 1773382"/>
                <a:gd name="connsiteY22" fmla="*/ 414176 h 1361827"/>
                <a:gd name="connsiteX23" fmla="*/ 1633728 w 1773382"/>
                <a:gd name="connsiteY23" fmla="*/ 290433 h 1361827"/>
                <a:gd name="connsiteX24" fmla="*/ 1557251 w 1773382"/>
                <a:gd name="connsiteY24" fmla="*/ 259005 h 1361827"/>
                <a:gd name="connsiteX25" fmla="*/ 1402080 w 1773382"/>
                <a:gd name="connsiteY25" fmla="*/ 347674 h 1361827"/>
                <a:gd name="connsiteX26" fmla="*/ 1335578 w 1773382"/>
                <a:gd name="connsiteY26" fmla="*/ 369842 h 1361827"/>
                <a:gd name="connsiteX27" fmla="*/ 1141614 w 1773382"/>
                <a:gd name="connsiteY27" fmla="*/ 419718 h 1361827"/>
                <a:gd name="connsiteX28" fmla="*/ 1058487 w 1773382"/>
                <a:gd name="connsiteY28" fmla="*/ 419718 h 1361827"/>
                <a:gd name="connsiteX29" fmla="*/ 980902 w 1773382"/>
                <a:gd name="connsiteY29" fmla="*/ 419718 h 1361827"/>
                <a:gd name="connsiteX30" fmla="*/ 914400 w 1773382"/>
                <a:gd name="connsiteY30" fmla="*/ 392009 h 1361827"/>
                <a:gd name="connsiteX31" fmla="*/ 820189 w 1773382"/>
                <a:gd name="connsiteY31" fmla="*/ 247922 h 1361827"/>
                <a:gd name="connsiteX32" fmla="*/ 825731 w 1773382"/>
                <a:gd name="connsiteY32" fmla="*/ 53958 h 1361827"/>
                <a:gd name="connsiteX33" fmla="*/ 786938 w 1773382"/>
                <a:gd name="connsiteY33" fmla="*/ 15165 h 1361827"/>
                <a:gd name="connsiteX34" fmla="*/ 686077 w 1773382"/>
                <a:gd name="connsiteY34" fmla="*/ 363 h 1361827"/>
                <a:gd name="connsiteX35" fmla="*/ 606275 w 1773382"/>
                <a:gd name="connsiteY35" fmla="*/ 363 h 1361827"/>
                <a:gd name="connsiteX36" fmla="*/ 559723 w 1773382"/>
                <a:gd name="connsiteY36" fmla="*/ 76125 h 1361827"/>
                <a:gd name="connsiteX37" fmla="*/ 559723 w 1773382"/>
                <a:gd name="connsiteY37" fmla="*/ 148169 h 1361827"/>
                <a:gd name="connsiteX38" fmla="*/ 559723 w 1773382"/>
                <a:gd name="connsiteY38" fmla="*/ 259005 h 1361827"/>
                <a:gd name="connsiteX39" fmla="*/ 565265 w 1773382"/>
                <a:gd name="connsiteY39" fmla="*/ 353216 h 1361827"/>
                <a:gd name="connsiteX40" fmla="*/ 543098 w 1773382"/>
                <a:gd name="connsiteY40" fmla="*/ 436343 h 1361827"/>
                <a:gd name="connsiteX41" fmla="*/ 532014 w 1773382"/>
                <a:gd name="connsiteY41" fmla="*/ 486220 h 1361827"/>
                <a:gd name="connsiteX42" fmla="*/ 448887 w 1773382"/>
                <a:gd name="connsiteY42" fmla="*/ 591514 h 1361827"/>
                <a:gd name="connsiteX43" fmla="*/ 404552 w 1773382"/>
                <a:gd name="connsiteY43" fmla="*/ 624765 h 1361827"/>
                <a:gd name="connsiteX44" fmla="*/ 277091 w 1773382"/>
                <a:gd name="connsiteY44" fmla="*/ 702351 h 1361827"/>
                <a:gd name="connsiteX45" fmla="*/ 310342 w 1773382"/>
                <a:gd name="connsiteY45" fmla="*/ 824271 h 1361827"/>
                <a:gd name="connsiteX46" fmla="*/ 277091 w 1773382"/>
                <a:gd name="connsiteY46" fmla="*/ 890773 h 1361827"/>
                <a:gd name="connsiteX47" fmla="*/ 254923 w 1773382"/>
                <a:gd name="connsiteY47" fmla="*/ 901856 h 1361827"/>
                <a:gd name="connsiteX48" fmla="*/ 160712 w 1773382"/>
                <a:gd name="connsiteY48" fmla="*/ 918482 h 1361827"/>
                <a:gd name="connsiteX49" fmla="*/ 88669 w 1773382"/>
                <a:gd name="connsiteY49" fmla="*/ 924023 h 1361827"/>
                <a:gd name="connsiteX50" fmla="*/ 0 w 1773382"/>
                <a:gd name="connsiteY50" fmla="*/ 1040402 h 1361827"/>
                <a:gd name="connsiteX51" fmla="*/ 69827 w 1773382"/>
                <a:gd name="connsiteY51" fmla="*/ 1186919 h 1361827"/>
                <a:gd name="connsiteX52" fmla="*/ 230755 w 1773382"/>
                <a:gd name="connsiteY52" fmla="*/ 1232459 h 1361827"/>
                <a:gd name="connsiteX53" fmla="*/ 293716 w 1773382"/>
                <a:gd name="connsiteY53" fmla="*/ 1262075 h 1361827"/>
                <a:gd name="connsiteX54" fmla="*/ 382386 w 1773382"/>
                <a:gd name="connsiteY54" fmla="*/ 1295325 h 1361827"/>
                <a:gd name="connsiteX55" fmla="*/ 609600 w 1773382"/>
                <a:gd name="connsiteY55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706880 w 1773382"/>
                <a:gd name="connsiteY20" fmla="*/ 525013 h 1361827"/>
                <a:gd name="connsiteX21" fmla="*/ 1752323 w 1773382"/>
                <a:gd name="connsiteY21" fmla="*/ 470202 h 1361827"/>
                <a:gd name="connsiteX22" fmla="*/ 1748998 w 1773382"/>
                <a:gd name="connsiteY22" fmla="*/ 414176 h 1361827"/>
                <a:gd name="connsiteX23" fmla="*/ 1633728 w 1773382"/>
                <a:gd name="connsiteY23" fmla="*/ 290433 h 1361827"/>
                <a:gd name="connsiteX24" fmla="*/ 1520675 w 1773382"/>
                <a:gd name="connsiteY24" fmla="*/ 279957 h 1361827"/>
                <a:gd name="connsiteX25" fmla="*/ 1402080 w 1773382"/>
                <a:gd name="connsiteY25" fmla="*/ 347674 h 1361827"/>
                <a:gd name="connsiteX26" fmla="*/ 1335578 w 1773382"/>
                <a:gd name="connsiteY26" fmla="*/ 369842 h 1361827"/>
                <a:gd name="connsiteX27" fmla="*/ 1141614 w 1773382"/>
                <a:gd name="connsiteY27" fmla="*/ 419718 h 1361827"/>
                <a:gd name="connsiteX28" fmla="*/ 1058487 w 1773382"/>
                <a:gd name="connsiteY28" fmla="*/ 419718 h 1361827"/>
                <a:gd name="connsiteX29" fmla="*/ 980902 w 1773382"/>
                <a:gd name="connsiteY29" fmla="*/ 419718 h 1361827"/>
                <a:gd name="connsiteX30" fmla="*/ 914400 w 1773382"/>
                <a:gd name="connsiteY30" fmla="*/ 392009 h 1361827"/>
                <a:gd name="connsiteX31" fmla="*/ 820189 w 1773382"/>
                <a:gd name="connsiteY31" fmla="*/ 247922 h 1361827"/>
                <a:gd name="connsiteX32" fmla="*/ 825731 w 1773382"/>
                <a:gd name="connsiteY32" fmla="*/ 53958 h 1361827"/>
                <a:gd name="connsiteX33" fmla="*/ 786938 w 1773382"/>
                <a:gd name="connsiteY33" fmla="*/ 15165 h 1361827"/>
                <a:gd name="connsiteX34" fmla="*/ 686077 w 1773382"/>
                <a:gd name="connsiteY34" fmla="*/ 363 h 1361827"/>
                <a:gd name="connsiteX35" fmla="*/ 606275 w 1773382"/>
                <a:gd name="connsiteY35" fmla="*/ 363 h 1361827"/>
                <a:gd name="connsiteX36" fmla="*/ 559723 w 1773382"/>
                <a:gd name="connsiteY36" fmla="*/ 76125 h 1361827"/>
                <a:gd name="connsiteX37" fmla="*/ 559723 w 1773382"/>
                <a:gd name="connsiteY37" fmla="*/ 148169 h 1361827"/>
                <a:gd name="connsiteX38" fmla="*/ 559723 w 1773382"/>
                <a:gd name="connsiteY38" fmla="*/ 259005 h 1361827"/>
                <a:gd name="connsiteX39" fmla="*/ 565265 w 1773382"/>
                <a:gd name="connsiteY39" fmla="*/ 353216 h 1361827"/>
                <a:gd name="connsiteX40" fmla="*/ 543098 w 1773382"/>
                <a:gd name="connsiteY40" fmla="*/ 436343 h 1361827"/>
                <a:gd name="connsiteX41" fmla="*/ 532014 w 1773382"/>
                <a:gd name="connsiteY41" fmla="*/ 486220 h 1361827"/>
                <a:gd name="connsiteX42" fmla="*/ 448887 w 1773382"/>
                <a:gd name="connsiteY42" fmla="*/ 591514 h 1361827"/>
                <a:gd name="connsiteX43" fmla="*/ 404552 w 1773382"/>
                <a:gd name="connsiteY43" fmla="*/ 624765 h 1361827"/>
                <a:gd name="connsiteX44" fmla="*/ 277091 w 1773382"/>
                <a:gd name="connsiteY44" fmla="*/ 702351 h 1361827"/>
                <a:gd name="connsiteX45" fmla="*/ 310342 w 1773382"/>
                <a:gd name="connsiteY45" fmla="*/ 824271 h 1361827"/>
                <a:gd name="connsiteX46" fmla="*/ 277091 w 1773382"/>
                <a:gd name="connsiteY46" fmla="*/ 890773 h 1361827"/>
                <a:gd name="connsiteX47" fmla="*/ 254923 w 1773382"/>
                <a:gd name="connsiteY47" fmla="*/ 901856 h 1361827"/>
                <a:gd name="connsiteX48" fmla="*/ 160712 w 1773382"/>
                <a:gd name="connsiteY48" fmla="*/ 918482 h 1361827"/>
                <a:gd name="connsiteX49" fmla="*/ 88669 w 1773382"/>
                <a:gd name="connsiteY49" fmla="*/ 924023 h 1361827"/>
                <a:gd name="connsiteX50" fmla="*/ 0 w 1773382"/>
                <a:gd name="connsiteY50" fmla="*/ 1040402 h 1361827"/>
                <a:gd name="connsiteX51" fmla="*/ 69827 w 1773382"/>
                <a:gd name="connsiteY51" fmla="*/ 1186919 h 1361827"/>
                <a:gd name="connsiteX52" fmla="*/ 230755 w 1773382"/>
                <a:gd name="connsiteY52" fmla="*/ 1232459 h 1361827"/>
                <a:gd name="connsiteX53" fmla="*/ 293716 w 1773382"/>
                <a:gd name="connsiteY53" fmla="*/ 1262075 h 1361827"/>
                <a:gd name="connsiteX54" fmla="*/ 382386 w 1773382"/>
                <a:gd name="connsiteY54" fmla="*/ 1295325 h 1361827"/>
                <a:gd name="connsiteX55" fmla="*/ 609600 w 1773382"/>
                <a:gd name="connsiteY55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706880 w 1773382"/>
                <a:gd name="connsiteY20" fmla="*/ 525013 h 1361827"/>
                <a:gd name="connsiteX21" fmla="*/ 1752323 w 1773382"/>
                <a:gd name="connsiteY21" fmla="*/ 470202 h 1361827"/>
                <a:gd name="connsiteX22" fmla="*/ 1633728 w 1773382"/>
                <a:gd name="connsiteY22" fmla="*/ 290433 h 1361827"/>
                <a:gd name="connsiteX23" fmla="*/ 1520675 w 1773382"/>
                <a:gd name="connsiteY23" fmla="*/ 279957 h 1361827"/>
                <a:gd name="connsiteX24" fmla="*/ 1402080 w 1773382"/>
                <a:gd name="connsiteY24" fmla="*/ 347674 h 1361827"/>
                <a:gd name="connsiteX25" fmla="*/ 1335578 w 1773382"/>
                <a:gd name="connsiteY25" fmla="*/ 369842 h 1361827"/>
                <a:gd name="connsiteX26" fmla="*/ 1141614 w 1773382"/>
                <a:gd name="connsiteY26" fmla="*/ 419718 h 1361827"/>
                <a:gd name="connsiteX27" fmla="*/ 1058487 w 1773382"/>
                <a:gd name="connsiteY27" fmla="*/ 419718 h 1361827"/>
                <a:gd name="connsiteX28" fmla="*/ 980902 w 1773382"/>
                <a:gd name="connsiteY28" fmla="*/ 419718 h 1361827"/>
                <a:gd name="connsiteX29" fmla="*/ 914400 w 1773382"/>
                <a:gd name="connsiteY29" fmla="*/ 392009 h 1361827"/>
                <a:gd name="connsiteX30" fmla="*/ 820189 w 1773382"/>
                <a:gd name="connsiteY30" fmla="*/ 247922 h 1361827"/>
                <a:gd name="connsiteX31" fmla="*/ 825731 w 1773382"/>
                <a:gd name="connsiteY31" fmla="*/ 53958 h 1361827"/>
                <a:gd name="connsiteX32" fmla="*/ 786938 w 1773382"/>
                <a:gd name="connsiteY32" fmla="*/ 15165 h 1361827"/>
                <a:gd name="connsiteX33" fmla="*/ 686077 w 1773382"/>
                <a:gd name="connsiteY33" fmla="*/ 363 h 1361827"/>
                <a:gd name="connsiteX34" fmla="*/ 606275 w 1773382"/>
                <a:gd name="connsiteY34" fmla="*/ 363 h 1361827"/>
                <a:gd name="connsiteX35" fmla="*/ 559723 w 1773382"/>
                <a:gd name="connsiteY35" fmla="*/ 76125 h 1361827"/>
                <a:gd name="connsiteX36" fmla="*/ 559723 w 1773382"/>
                <a:gd name="connsiteY36" fmla="*/ 148169 h 1361827"/>
                <a:gd name="connsiteX37" fmla="*/ 559723 w 1773382"/>
                <a:gd name="connsiteY37" fmla="*/ 259005 h 1361827"/>
                <a:gd name="connsiteX38" fmla="*/ 565265 w 1773382"/>
                <a:gd name="connsiteY38" fmla="*/ 353216 h 1361827"/>
                <a:gd name="connsiteX39" fmla="*/ 543098 w 1773382"/>
                <a:gd name="connsiteY39" fmla="*/ 436343 h 1361827"/>
                <a:gd name="connsiteX40" fmla="*/ 532014 w 1773382"/>
                <a:gd name="connsiteY40" fmla="*/ 486220 h 1361827"/>
                <a:gd name="connsiteX41" fmla="*/ 448887 w 1773382"/>
                <a:gd name="connsiteY41" fmla="*/ 591514 h 1361827"/>
                <a:gd name="connsiteX42" fmla="*/ 404552 w 1773382"/>
                <a:gd name="connsiteY42" fmla="*/ 624765 h 1361827"/>
                <a:gd name="connsiteX43" fmla="*/ 277091 w 1773382"/>
                <a:gd name="connsiteY43" fmla="*/ 702351 h 1361827"/>
                <a:gd name="connsiteX44" fmla="*/ 310342 w 1773382"/>
                <a:gd name="connsiteY44" fmla="*/ 824271 h 1361827"/>
                <a:gd name="connsiteX45" fmla="*/ 277091 w 1773382"/>
                <a:gd name="connsiteY45" fmla="*/ 890773 h 1361827"/>
                <a:gd name="connsiteX46" fmla="*/ 254923 w 1773382"/>
                <a:gd name="connsiteY46" fmla="*/ 901856 h 1361827"/>
                <a:gd name="connsiteX47" fmla="*/ 160712 w 1773382"/>
                <a:gd name="connsiteY47" fmla="*/ 918482 h 1361827"/>
                <a:gd name="connsiteX48" fmla="*/ 88669 w 1773382"/>
                <a:gd name="connsiteY48" fmla="*/ 924023 h 1361827"/>
                <a:gd name="connsiteX49" fmla="*/ 0 w 1773382"/>
                <a:gd name="connsiteY49" fmla="*/ 1040402 h 1361827"/>
                <a:gd name="connsiteX50" fmla="*/ 69827 w 1773382"/>
                <a:gd name="connsiteY50" fmla="*/ 1186919 h 1361827"/>
                <a:gd name="connsiteX51" fmla="*/ 230755 w 1773382"/>
                <a:gd name="connsiteY51" fmla="*/ 1232459 h 1361827"/>
                <a:gd name="connsiteX52" fmla="*/ 293716 w 1773382"/>
                <a:gd name="connsiteY52" fmla="*/ 1262075 h 1361827"/>
                <a:gd name="connsiteX53" fmla="*/ 382386 w 1773382"/>
                <a:gd name="connsiteY53" fmla="*/ 1295325 h 1361827"/>
                <a:gd name="connsiteX54" fmla="*/ 609600 w 1773382"/>
                <a:gd name="connsiteY54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706880 w 1773382"/>
                <a:gd name="connsiteY20" fmla="*/ 525013 h 1361827"/>
                <a:gd name="connsiteX21" fmla="*/ 1633728 w 1773382"/>
                <a:gd name="connsiteY21" fmla="*/ 290433 h 1361827"/>
                <a:gd name="connsiteX22" fmla="*/ 1520675 w 1773382"/>
                <a:gd name="connsiteY22" fmla="*/ 279957 h 1361827"/>
                <a:gd name="connsiteX23" fmla="*/ 1402080 w 1773382"/>
                <a:gd name="connsiteY23" fmla="*/ 347674 h 1361827"/>
                <a:gd name="connsiteX24" fmla="*/ 1335578 w 1773382"/>
                <a:gd name="connsiteY24" fmla="*/ 369842 h 1361827"/>
                <a:gd name="connsiteX25" fmla="*/ 1141614 w 1773382"/>
                <a:gd name="connsiteY25" fmla="*/ 419718 h 1361827"/>
                <a:gd name="connsiteX26" fmla="*/ 1058487 w 1773382"/>
                <a:gd name="connsiteY26" fmla="*/ 419718 h 1361827"/>
                <a:gd name="connsiteX27" fmla="*/ 980902 w 1773382"/>
                <a:gd name="connsiteY27" fmla="*/ 419718 h 1361827"/>
                <a:gd name="connsiteX28" fmla="*/ 914400 w 1773382"/>
                <a:gd name="connsiteY28" fmla="*/ 392009 h 1361827"/>
                <a:gd name="connsiteX29" fmla="*/ 820189 w 1773382"/>
                <a:gd name="connsiteY29" fmla="*/ 247922 h 1361827"/>
                <a:gd name="connsiteX30" fmla="*/ 825731 w 1773382"/>
                <a:gd name="connsiteY30" fmla="*/ 53958 h 1361827"/>
                <a:gd name="connsiteX31" fmla="*/ 786938 w 1773382"/>
                <a:gd name="connsiteY31" fmla="*/ 15165 h 1361827"/>
                <a:gd name="connsiteX32" fmla="*/ 686077 w 1773382"/>
                <a:gd name="connsiteY32" fmla="*/ 363 h 1361827"/>
                <a:gd name="connsiteX33" fmla="*/ 606275 w 1773382"/>
                <a:gd name="connsiteY33" fmla="*/ 363 h 1361827"/>
                <a:gd name="connsiteX34" fmla="*/ 559723 w 1773382"/>
                <a:gd name="connsiteY34" fmla="*/ 76125 h 1361827"/>
                <a:gd name="connsiteX35" fmla="*/ 559723 w 1773382"/>
                <a:gd name="connsiteY35" fmla="*/ 148169 h 1361827"/>
                <a:gd name="connsiteX36" fmla="*/ 559723 w 1773382"/>
                <a:gd name="connsiteY36" fmla="*/ 259005 h 1361827"/>
                <a:gd name="connsiteX37" fmla="*/ 565265 w 1773382"/>
                <a:gd name="connsiteY37" fmla="*/ 353216 h 1361827"/>
                <a:gd name="connsiteX38" fmla="*/ 543098 w 1773382"/>
                <a:gd name="connsiteY38" fmla="*/ 436343 h 1361827"/>
                <a:gd name="connsiteX39" fmla="*/ 532014 w 1773382"/>
                <a:gd name="connsiteY39" fmla="*/ 486220 h 1361827"/>
                <a:gd name="connsiteX40" fmla="*/ 448887 w 1773382"/>
                <a:gd name="connsiteY40" fmla="*/ 591514 h 1361827"/>
                <a:gd name="connsiteX41" fmla="*/ 404552 w 1773382"/>
                <a:gd name="connsiteY41" fmla="*/ 624765 h 1361827"/>
                <a:gd name="connsiteX42" fmla="*/ 277091 w 1773382"/>
                <a:gd name="connsiteY42" fmla="*/ 702351 h 1361827"/>
                <a:gd name="connsiteX43" fmla="*/ 310342 w 1773382"/>
                <a:gd name="connsiteY43" fmla="*/ 824271 h 1361827"/>
                <a:gd name="connsiteX44" fmla="*/ 277091 w 1773382"/>
                <a:gd name="connsiteY44" fmla="*/ 890773 h 1361827"/>
                <a:gd name="connsiteX45" fmla="*/ 254923 w 1773382"/>
                <a:gd name="connsiteY45" fmla="*/ 901856 h 1361827"/>
                <a:gd name="connsiteX46" fmla="*/ 160712 w 1773382"/>
                <a:gd name="connsiteY46" fmla="*/ 918482 h 1361827"/>
                <a:gd name="connsiteX47" fmla="*/ 88669 w 1773382"/>
                <a:gd name="connsiteY47" fmla="*/ 924023 h 1361827"/>
                <a:gd name="connsiteX48" fmla="*/ 0 w 1773382"/>
                <a:gd name="connsiteY48" fmla="*/ 1040402 h 1361827"/>
                <a:gd name="connsiteX49" fmla="*/ 69827 w 1773382"/>
                <a:gd name="connsiteY49" fmla="*/ 1186919 h 1361827"/>
                <a:gd name="connsiteX50" fmla="*/ 230755 w 1773382"/>
                <a:gd name="connsiteY50" fmla="*/ 1232459 h 1361827"/>
                <a:gd name="connsiteX51" fmla="*/ 293716 w 1773382"/>
                <a:gd name="connsiteY51" fmla="*/ 1262075 h 1361827"/>
                <a:gd name="connsiteX52" fmla="*/ 382386 w 1773382"/>
                <a:gd name="connsiteY52" fmla="*/ 1295325 h 1361827"/>
                <a:gd name="connsiteX53" fmla="*/ 609600 w 1773382"/>
                <a:gd name="connsiteY53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20675 w 1773382"/>
                <a:gd name="connsiteY21" fmla="*/ 27995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559723 w 1773382"/>
                <a:gd name="connsiteY34" fmla="*/ 148169 h 1361827"/>
                <a:gd name="connsiteX35" fmla="*/ 559723 w 1773382"/>
                <a:gd name="connsiteY35" fmla="*/ 259005 h 1361827"/>
                <a:gd name="connsiteX36" fmla="*/ 565265 w 1773382"/>
                <a:gd name="connsiteY36" fmla="*/ 353216 h 1361827"/>
                <a:gd name="connsiteX37" fmla="*/ 543098 w 1773382"/>
                <a:gd name="connsiteY37" fmla="*/ 436343 h 1361827"/>
                <a:gd name="connsiteX38" fmla="*/ 532014 w 1773382"/>
                <a:gd name="connsiteY38" fmla="*/ 486220 h 1361827"/>
                <a:gd name="connsiteX39" fmla="*/ 448887 w 1773382"/>
                <a:gd name="connsiteY39" fmla="*/ 591514 h 1361827"/>
                <a:gd name="connsiteX40" fmla="*/ 404552 w 1773382"/>
                <a:gd name="connsiteY40" fmla="*/ 624765 h 1361827"/>
                <a:gd name="connsiteX41" fmla="*/ 277091 w 1773382"/>
                <a:gd name="connsiteY41" fmla="*/ 702351 h 1361827"/>
                <a:gd name="connsiteX42" fmla="*/ 310342 w 1773382"/>
                <a:gd name="connsiteY42" fmla="*/ 824271 h 1361827"/>
                <a:gd name="connsiteX43" fmla="*/ 277091 w 1773382"/>
                <a:gd name="connsiteY43" fmla="*/ 890773 h 1361827"/>
                <a:gd name="connsiteX44" fmla="*/ 254923 w 1773382"/>
                <a:gd name="connsiteY44" fmla="*/ 901856 h 1361827"/>
                <a:gd name="connsiteX45" fmla="*/ 160712 w 1773382"/>
                <a:gd name="connsiteY45" fmla="*/ 918482 h 1361827"/>
                <a:gd name="connsiteX46" fmla="*/ 88669 w 1773382"/>
                <a:gd name="connsiteY46" fmla="*/ 924023 h 1361827"/>
                <a:gd name="connsiteX47" fmla="*/ 0 w 1773382"/>
                <a:gd name="connsiteY47" fmla="*/ 1040402 h 1361827"/>
                <a:gd name="connsiteX48" fmla="*/ 69827 w 1773382"/>
                <a:gd name="connsiteY48" fmla="*/ 1186919 h 1361827"/>
                <a:gd name="connsiteX49" fmla="*/ 230755 w 1773382"/>
                <a:gd name="connsiteY49" fmla="*/ 1232459 h 1361827"/>
                <a:gd name="connsiteX50" fmla="*/ 293716 w 1773382"/>
                <a:gd name="connsiteY50" fmla="*/ 1262075 h 1361827"/>
                <a:gd name="connsiteX51" fmla="*/ 382386 w 1773382"/>
                <a:gd name="connsiteY51" fmla="*/ 1295325 h 1361827"/>
                <a:gd name="connsiteX52" fmla="*/ 609600 w 1773382"/>
                <a:gd name="connsiteY52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559723 w 1773382"/>
                <a:gd name="connsiteY34" fmla="*/ 148169 h 1361827"/>
                <a:gd name="connsiteX35" fmla="*/ 559723 w 1773382"/>
                <a:gd name="connsiteY35" fmla="*/ 259005 h 1361827"/>
                <a:gd name="connsiteX36" fmla="*/ 565265 w 1773382"/>
                <a:gd name="connsiteY36" fmla="*/ 353216 h 1361827"/>
                <a:gd name="connsiteX37" fmla="*/ 543098 w 1773382"/>
                <a:gd name="connsiteY37" fmla="*/ 436343 h 1361827"/>
                <a:gd name="connsiteX38" fmla="*/ 532014 w 1773382"/>
                <a:gd name="connsiteY38" fmla="*/ 486220 h 1361827"/>
                <a:gd name="connsiteX39" fmla="*/ 448887 w 1773382"/>
                <a:gd name="connsiteY39" fmla="*/ 591514 h 1361827"/>
                <a:gd name="connsiteX40" fmla="*/ 404552 w 1773382"/>
                <a:gd name="connsiteY40" fmla="*/ 624765 h 1361827"/>
                <a:gd name="connsiteX41" fmla="*/ 277091 w 1773382"/>
                <a:gd name="connsiteY41" fmla="*/ 702351 h 1361827"/>
                <a:gd name="connsiteX42" fmla="*/ 310342 w 1773382"/>
                <a:gd name="connsiteY42" fmla="*/ 824271 h 1361827"/>
                <a:gd name="connsiteX43" fmla="*/ 277091 w 1773382"/>
                <a:gd name="connsiteY43" fmla="*/ 890773 h 1361827"/>
                <a:gd name="connsiteX44" fmla="*/ 254923 w 1773382"/>
                <a:gd name="connsiteY44" fmla="*/ 901856 h 1361827"/>
                <a:gd name="connsiteX45" fmla="*/ 160712 w 1773382"/>
                <a:gd name="connsiteY45" fmla="*/ 918482 h 1361827"/>
                <a:gd name="connsiteX46" fmla="*/ 88669 w 1773382"/>
                <a:gd name="connsiteY46" fmla="*/ 924023 h 1361827"/>
                <a:gd name="connsiteX47" fmla="*/ 0 w 1773382"/>
                <a:gd name="connsiteY47" fmla="*/ 1040402 h 1361827"/>
                <a:gd name="connsiteX48" fmla="*/ 69827 w 1773382"/>
                <a:gd name="connsiteY48" fmla="*/ 1186919 h 1361827"/>
                <a:gd name="connsiteX49" fmla="*/ 230755 w 1773382"/>
                <a:gd name="connsiteY49" fmla="*/ 1232459 h 1361827"/>
                <a:gd name="connsiteX50" fmla="*/ 293716 w 1773382"/>
                <a:gd name="connsiteY50" fmla="*/ 1262075 h 1361827"/>
                <a:gd name="connsiteX51" fmla="*/ 382386 w 1773382"/>
                <a:gd name="connsiteY51" fmla="*/ 1295325 h 1361827"/>
                <a:gd name="connsiteX52" fmla="*/ 609600 w 1773382"/>
                <a:gd name="connsiteY52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559723 w 1773382"/>
                <a:gd name="connsiteY34" fmla="*/ 148169 h 1361827"/>
                <a:gd name="connsiteX35" fmla="*/ 559723 w 1773382"/>
                <a:gd name="connsiteY35" fmla="*/ 259005 h 1361827"/>
                <a:gd name="connsiteX36" fmla="*/ 565265 w 1773382"/>
                <a:gd name="connsiteY36" fmla="*/ 353216 h 1361827"/>
                <a:gd name="connsiteX37" fmla="*/ 543098 w 1773382"/>
                <a:gd name="connsiteY37" fmla="*/ 436343 h 1361827"/>
                <a:gd name="connsiteX38" fmla="*/ 532014 w 1773382"/>
                <a:gd name="connsiteY38" fmla="*/ 486220 h 1361827"/>
                <a:gd name="connsiteX39" fmla="*/ 448887 w 1773382"/>
                <a:gd name="connsiteY39" fmla="*/ 591514 h 1361827"/>
                <a:gd name="connsiteX40" fmla="*/ 331400 w 1773382"/>
                <a:gd name="connsiteY40" fmla="*/ 572385 h 1361827"/>
                <a:gd name="connsiteX41" fmla="*/ 277091 w 1773382"/>
                <a:gd name="connsiteY41" fmla="*/ 702351 h 1361827"/>
                <a:gd name="connsiteX42" fmla="*/ 310342 w 1773382"/>
                <a:gd name="connsiteY42" fmla="*/ 824271 h 1361827"/>
                <a:gd name="connsiteX43" fmla="*/ 277091 w 1773382"/>
                <a:gd name="connsiteY43" fmla="*/ 890773 h 1361827"/>
                <a:gd name="connsiteX44" fmla="*/ 254923 w 1773382"/>
                <a:gd name="connsiteY44" fmla="*/ 901856 h 1361827"/>
                <a:gd name="connsiteX45" fmla="*/ 160712 w 1773382"/>
                <a:gd name="connsiteY45" fmla="*/ 918482 h 1361827"/>
                <a:gd name="connsiteX46" fmla="*/ 88669 w 1773382"/>
                <a:gd name="connsiteY46" fmla="*/ 924023 h 1361827"/>
                <a:gd name="connsiteX47" fmla="*/ 0 w 1773382"/>
                <a:gd name="connsiteY47" fmla="*/ 1040402 h 1361827"/>
                <a:gd name="connsiteX48" fmla="*/ 69827 w 1773382"/>
                <a:gd name="connsiteY48" fmla="*/ 1186919 h 1361827"/>
                <a:gd name="connsiteX49" fmla="*/ 230755 w 1773382"/>
                <a:gd name="connsiteY49" fmla="*/ 1232459 h 1361827"/>
                <a:gd name="connsiteX50" fmla="*/ 293716 w 1773382"/>
                <a:gd name="connsiteY50" fmla="*/ 1262075 h 1361827"/>
                <a:gd name="connsiteX51" fmla="*/ 382386 w 1773382"/>
                <a:gd name="connsiteY51" fmla="*/ 1295325 h 1361827"/>
                <a:gd name="connsiteX52" fmla="*/ 609600 w 1773382"/>
                <a:gd name="connsiteY52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559723 w 1773382"/>
                <a:gd name="connsiteY34" fmla="*/ 148169 h 1361827"/>
                <a:gd name="connsiteX35" fmla="*/ 559723 w 1773382"/>
                <a:gd name="connsiteY35" fmla="*/ 259005 h 1361827"/>
                <a:gd name="connsiteX36" fmla="*/ 565265 w 1773382"/>
                <a:gd name="connsiteY36" fmla="*/ 353216 h 1361827"/>
                <a:gd name="connsiteX37" fmla="*/ 543098 w 1773382"/>
                <a:gd name="connsiteY37" fmla="*/ 436343 h 1361827"/>
                <a:gd name="connsiteX38" fmla="*/ 532014 w 1773382"/>
                <a:gd name="connsiteY38" fmla="*/ 486220 h 1361827"/>
                <a:gd name="connsiteX39" fmla="*/ 375735 w 1773382"/>
                <a:gd name="connsiteY39" fmla="*/ 518182 h 1361827"/>
                <a:gd name="connsiteX40" fmla="*/ 331400 w 1773382"/>
                <a:gd name="connsiteY40" fmla="*/ 572385 h 1361827"/>
                <a:gd name="connsiteX41" fmla="*/ 277091 w 1773382"/>
                <a:gd name="connsiteY41" fmla="*/ 702351 h 1361827"/>
                <a:gd name="connsiteX42" fmla="*/ 310342 w 1773382"/>
                <a:gd name="connsiteY42" fmla="*/ 824271 h 1361827"/>
                <a:gd name="connsiteX43" fmla="*/ 277091 w 1773382"/>
                <a:gd name="connsiteY43" fmla="*/ 890773 h 1361827"/>
                <a:gd name="connsiteX44" fmla="*/ 254923 w 1773382"/>
                <a:gd name="connsiteY44" fmla="*/ 901856 h 1361827"/>
                <a:gd name="connsiteX45" fmla="*/ 160712 w 1773382"/>
                <a:gd name="connsiteY45" fmla="*/ 918482 h 1361827"/>
                <a:gd name="connsiteX46" fmla="*/ 88669 w 1773382"/>
                <a:gd name="connsiteY46" fmla="*/ 924023 h 1361827"/>
                <a:gd name="connsiteX47" fmla="*/ 0 w 1773382"/>
                <a:gd name="connsiteY47" fmla="*/ 1040402 h 1361827"/>
                <a:gd name="connsiteX48" fmla="*/ 69827 w 1773382"/>
                <a:gd name="connsiteY48" fmla="*/ 1186919 h 1361827"/>
                <a:gd name="connsiteX49" fmla="*/ 230755 w 1773382"/>
                <a:gd name="connsiteY49" fmla="*/ 1232459 h 1361827"/>
                <a:gd name="connsiteX50" fmla="*/ 293716 w 1773382"/>
                <a:gd name="connsiteY50" fmla="*/ 1262075 h 1361827"/>
                <a:gd name="connsiteX51" fmla="*/ 382386 w 1773382"/>
                <a:gd name="connsiteY51" fmla="*/ 1295325 h 1361827"/>
                <a:gd name="connsiteX52" fmla="*/ 609600 w 1773382"/>
                <a:gd name="connsiteY52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559723 w 1773382"/>
                <a:gd name="connsiteY34" fmla="*/ 148169 h 1361827"/>
                <a:gd name="connsiteX35" fmla="*/ 559723 w 1773382"/>
                <a:gd name="connsiteY35" fmla="*/ 259005 h 1361827"/>
                <a:gd name="connsiteX36" fmla="*/ 565265 w 1773382"/>
                <a:gd name="connsiteY36" fmla="*/ 353216 h 1361827"/>
                <a:gd name="connsiteX37" fmla="*/ 543098 w 1773382"/>
                <a:gd name="connsiteY37" fmla="*/ 436343 h 1361827"/>
                <a:gd name="connsiteX38" fmla="*/ 375735 w 1773382"/>
                <a:gd name="connsiteY38" fmla="*/ 518182 h 1361827"/>
                <a:gd name="connsiteX39" fmla="*/ 331400 w 1773382"/>
                <a:gd name="connsiteY39" fmla="*/ 572385 h 1361827"/>
                <a:gd name="connsiteX40" fmla="*/ 277091 w 1773382"/>
                <a:gd name="connsiteY40" fmla="*/ 702351 h 1361827"/>
                <a:gd name="connsiteX41" fmla="*/ 310342 w 1773382"/>
                <a:gd name="connsiteY41" fmla="*/ 824271 h 1361827"/>
                <a:gd name="connsiteX42" fmla="*/ 277091 w 1773382"/>
                <a:gd name="connsiteY42" fmla="*/ 890773 h 1361827"/>
                <a:gd name="connsiteX43" fmla="*/ 254923 w 1773382"/>
                <a:gd name="connsiteY43" fmla="*/ 901856 h 1361827"/>
                <a:gd name="connsiteX44" fmla="*/ 160712 w 1773382"/>
                <a:gd name="connsiteY44" fmla="*/ 918482 h 1361827"/>
                <a:gd name="connsiteX45" fmla="*/ 88669 w 1773382"/>
                <a:gd name="connsiteY45" fmla="*/ 924023 h 1361827"/>
                <a:gd name="connsiteX46" fmla="*/ 0 w 1773382"/>
                <a:gd name="connsiteY46" fmla="*/ 1040402 h 1361827"/>
                <a:gd name="connsiteX47" fmla="*/ 69827 w 1773382"/>
                <a:gd name="connsiteY47" fmla="*/ 1186919 h 1361827"/>
                <a:gd name="connsiteX48" fmla="*/ 230755 w 1773382"/>
                <a:gd name="connsiteY48" fmla="*/ 1232459 h 1361827"/>
                <a:gd name="connsiteX49" fmla="*/ 293716 w 1773382"/>
                <a:gd name="connsiteY49" fmla="*/ 1262075 h 1361827"/>
                <a:gd name="connsiteX50" fmla="*/ 382386 w 1773382"/>
                <a:gd name="connsiteY50" fmla="*/ 1295325 h 1361827"/>
                <a:gd name="connsiteX51" fmla="*/ 609600 w 1773382"/>
                <a:gd name="connsiteY51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559723 w 1773382"/>
                <a:gd name="connsiteY34" fmla="*/ 148169 h 1361827"/>
                <a:gd name="connsiteX35" fmla="*/ 559723 w 1773382"/>
                <a:gd name="connsiteY35" fmla="*/ 259005 h 1361827"/>
                <a:gd name="connsiteX36" fmla="*/ 565265 w 1773382"/>
                <a:gd name="connsiteY36" fmla="*/ 353216 h 1361827"/>
                <a:gd name="connsiteX37" fmla="*/ 375735 w 1773382"/>
                <a:gd name="connsiteY37" fmla="*/ 518182 h 1361827"/>
                <a:gd name="connsiteX38" fmla="*/ 331400 w 1773382"/>
                <a:gd name="connsiteY38" fmla="*/ 572385 h 1361827"/>
                <a:gd name="connsiteX39" fmla="*/ 277091 w 1773382"/>
                <a:gd name="connsiteY39" fmla="*/ 702351 h 1361827"/>
                <a:gd name="connsiteX40" fmla="*/ 310342 w 1773382"/>
                <a:gd name="connsiteY40" fmla="*/ 824271 h 1361827"/>
                <a:gd name="connsiteX41" fmla="*/ 277091 w 1773382"/>
                <a:gd name="connsiteY41" fmla="*/ 890773 h 1361827"/>
                <a:gd name="connsiteX42" fmla="*/ 254923 w 1773382"/>
                <a:gd name="connsiteY42" fmla="*/ 901856 h 1361827"/>
                <a:gd name="connsiteX43" fmla="*/ 160712 w 1773382"/>
                <a:gd name="connsiteY43" fmla="*/ 918482 h 1361827"/>
                <a:gd name="connsiteX44" fmla="*/ 88669 w 1773382"/>
                <a:gd name="connsiteY44" fmla="*/ 924023 h 1361827"/>
                <a:gd name="connsiteX45" fmla="*/ 0 w 1773382"/>
                <a:gd name="connsiteY45" fmla="*/ 1040402 h 1361827"/>
                <a:gd name="connsiteX46" fmla="*/ 69827 w 1773382"/>
                <a:gd name="connsiteY46" fmla="*/ 1186919 h 1361827"/>
                <a:gd name="connsiteX47" fmla="*/ 230755 w 1773382"/>
                <a:gd name="connsiteY47" fmla="*/ 1232459 h 1361827"/>
                <a:gd name="connsiteX48" fmla="*/ 293716 w 1773382"/>
                <a:gd name="connsiteY48" fmla="*/ 1262075 h 1361827"/>
                <a:gd name="connsiteX49" fmla="*/ 382386 w 1773382"/>
                <a:gd name="connsiteY49" fmla="*/ 1295325 h 1361827"/>
                <a:gd name="connsiteX50" fmla="*/ 609600 w 1773382"/>
                <a:gd name="connsiteY50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559723 w 1773382"/>
                <a:gd name="connsiteY34" fmla="*/ 148169 h 1361827"/>
                <a:gd name="connsiteX35" fmla="*/ 559723 w 1773382"/>
                <a:gd name="connsiteY35" fmla="*/ 259005 h 1361827"/>
                <a:gd name="connsiteX36" fmla="*/ 565265 w 1773382"/>
                <a:gd name="connsiteY36" fmla="*/ 353216 h 1361827"/>
                <a:gd name="connsiteX37" fmla="*/ 331400 w 1773382"/>
                <a:gd name="connsiteY37" fmla="*/ 572385 h 1361827"/>
                <a:gd name="connsiteX38" fmla="*/ 277091 w 1773382"/>
                <a:gd name="connsiteY38" fmla="*/ 702351 h 1361827"/>
                <a:gd name="connsiteX39" fmla="*/ 310342 w 1773382"/>
                <a:gd name="connsiteY39" fmla="*/ 824271 h 1361827"/>
                <a:gd name="connsiteX40" fmla="*/ 277091 w 1773382"/>
                <a:gd name="connsiteY40" fmla="*/ 890773 h 1361827"/>
                <a:gd name="connsiteX41" fmla="*/ 254923 w 1773382"/>
                <a:gd name="connsiteY41" fmla="*/ 901856 h 1361827"/>
                <a:gd name="connsiteX42" fmla="*/ 160712 w 1773382"/>
                <a:gd name="connsiteY42" fmla="*/ 918482 h 1361827"/>
                <a:gd name="connsiteX43" fmla="*/ 88669 w 1773382"/>
                <a:gd name="connsiteY43" fmla="*/ 924023 h 1361827"/>
                <a:gd name="connsiteX44" fmla="*/ 0 w 1773382"/>
                <a:gd name="connsiteY44" fmla="*/ 1040402 h 1361827"/>
                <a:gd name="connsiteX45" fmla="*/ 69827 w 1773382"/>
                <a:gd name="connsiteY45" fmla="*/ 1186919 h 1361827"/>
                <a:gd name="connsiteX46" fmla="*/ 230755 w 1773382"/>
                <a:gd name="connsiteY46" fmla="*/ 1232459 h 1361827"/>
                <a:gd name="connsiteX47" fmla="*/ 293716 w 1773382"/>
                <a:gd name="connsiteY47" fmla="*/ 1262075 h 1361827"/>
                <a:gd name="connsiteX48" fmla="*/ 382386 w 1773382"/>
                <a:gd name="connsiteY48" fmla="*/ 1295325 h 1361827"/>
                <a:gd name="connsiteX49" fmla="*/ 609600 w 1773382"/>
                <a:gd name="connsiteY49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559723 w 1773382"/>
                <a:gd name="connsiteY34" fmla="*/ 148169 h 1361827"/>
                <a:gd name="connsiteX35" fmla="*/ 559723 w 1773382"/>
                <a:gd name="connsiteY35" fmla="*/ 259005 h 1361827"/>
                <a:gd name="connsiteX36" fmla="*/ 565265 w 1773382"/>
                <a:gd name="connsiteY36" fmla="*/ 353216 h 1361827"/>
                <a:gd name="connsiteX37" fmla="*/ 277091 w 1773382"/>
                <a:gd name="connsiteY37" fmla="*/ 702351 h 1361827"/>
                <a:gd name="connsiteX38" fmla="*/ 310342 w 1773382"/>
                <a:gd name="connsiteY38" fmla="*/ 824271 h 1361827"/>
                <a:gd name="connsiteX39" fmla="*/ 277091 w 1773382"/>
                <a:gd name="connsiteY39" fmla="*/ 890773 h 1361827"/>
                <a:gd name="connsiteX40" fmla="*/ 254923 w 1773382"/>
                <a:gd name="connsiteY40" fmla="*/ 901856 h 1361827"/>
                <a:gd name="connsiteX41" fmla="*/ 160712 w 1773382"/>
                <a:gd name="connsiteY41" fmla="*/ 918482 h 1361827"/>
                <a:gd name="connsiteX42" fmla="*/ 88669 w 1773382"/>
                <a:gd name="connsiteY42" fmla="*/ 924023 h 1361827"/>
                <a:gd name="connsiteX43" fmla="*/ 0 w 1773382"/>
                <a:gd name="connsiteY43" fmla="*/ 1040402 h 1361827"/>
                <a:gd name="connsiteX44" fmla="*/ 69827 w 1773382"/>
                <a:gd name="connsiteY44" fmla="*/ 1186919 h 1361827"/>
                <a:gd name="connsiteX45" fmla="*/ 230755 w 1773382"/>
                <a:gd name="connsiteY45" fmla="*/ 1232459 h 1361827"/>
                <a:gd name="connsiteX46" fmla="*/ 293716 w 1773382"/>
                <a:gd name="connsiteY46" fmla="*/ 1262075 h 1361827"/>
                <a:gd name="connsiteX47" fmla="*/ 382386 w 1773382"/>
                <a:gd name="connsiteY47" fmla="*/ 1295325 h 1361827"/>
                <a:gd name="connsiteX48" fmla="*/ 609600 w 1773382"/>
                <a:gd name="connsiteY48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559723 w 1773382"/>
                <a:gd name="connsiteY34" fmla="*/ 148169 h 1361827"/>
                <a:gd name="connsiteX35" fmla="*/ 559723 w 1773382"/>
                <a:gd name="connsiteY35" fmla="*/ 259005 h 1361827"/>
                <a:gd name="connsiteX36" fmla="*/ 277091 w 1773382"/>
                <a:gd name="connsiteY36" fmla="*/ 702351 h 1361827"/>
                <a:gd name="connsiteX37" fmla="*/ 310342 w 1773382"/>
                <a:gd name="connsiteY37" fmla="*/ 824271 h 1361827"/>
                <a:gd name="connsiteX38" fmla="*/ 277091 w 1773382"/>
                <a:gd name="connsiteY38" fmla="*/ 890773 h 1361827"/>
                <a:gd name="connsiteX39" fmla="*/ 254923 w 1773382"/>
                <a:gd name="connsiteY39" fmla="*/ 901856 h 1361827"/>
                <a:gd name="connsiteX40" fmla="*/ 160712 w 1773382"/>
                <a:gd name="connsiteY40" fmla="*/ 918482 h 1361827"/>
                <a:gd name="connsiteX41" fmla="*/ 88669 w 1773382"/>
                <a:gd name="connsiteY41" fmla="*/ 924023 h 1361827"/>
                <a:gd name="connsiteX42" fmla="*/ 0 w 1773382"/>
                <a:gd name="connsiteY42" fmla="*/ 1040402 h 1361827"/>
                <a:gd name="connsiteX43" fmla="*/ 69827 w 1773382"/>
                <a:gd name="connsiteY43" fmla="*/ 1186919 h 1361827"/>
                <a:gd name="connsiteX44" fmla="*/ 230755 w 1773382"/>
                <a:gd name="connsiteY44" fmla="*/ 1232459 h 1361827"/>
                <a:gd name="connsiteX45" fmla="*/ 293716 w 1773382"/>
                <a:gd name="connsiteY45" fmla="*/ 1262075 h 1361827"/>
                <a:gd name="connsiteX46" fmla="*/ 382386 w 1773382"/>
                <a:gd name="connsiteY46" fmla="*/ 1295325 h 1361827"/>
                <a:gd name="connsiteX47" fmla="*/ 609600 w 1773382"/>
                <a:gd name="connsiteY47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559723 w 1773382"/>
                <a:gd name="connsiteY34" fmla="*/ 148169 h 1361827"/>
                <a:gd name="connsiteX35" fmla="*/ 559723 w 1773382"/>
                <a:gd name="connsiteY35" fmla="*/ 259005 h 1361827"/>
                <a:gd name="connsiteX36" fmla="*/ 440314 w 1773382"/>
                <a:gd name="connsiteY36" fmla="*/ 748592 h 1361827"/>
                <a:gd name="connsiteX37" fmla="*/ 310342 w 1773382"/>
                <a:gd name="connsiteY37" fmla="*/ 824271 h 1361827"/>
                <a:gd name="connsiteX38" fmla="*/ 277091 w 1773382"/>
                <a:gd name="connsiteY38" fmla="*/ 890773 h 1361827"/>
                <a:gd name="connsiteX39" fmla="*/ 254923 w 1773382"/>
                <a:gd name="connsiteY39" fmla="*/ 901856 h 1361827"/>
                <a:gd name="connsiteX40" fmla="*/ 160712 w 1773382"/>
                <a:gd name="connsiteY40" fmla="*/ 918482 h 1361827"/>
                <a:gd name="connsiteX41" fmla="*/ 88669 w 1773382"/>
                <a:gd name="connsiteY41" fmla="*/ 924023 h 1361827"/>
                <a:gd name="connsiteX42" fmla="*/ 0 w 1773382"/>
                <a:gd name="connsiteY42" fmla="*/ 1040402 h 1361827"/>
                <a:gd name="connsiteX43" fmla="*/ 69827 w 1773382"/>
                <a:gd name="connsiteY43" fmla="*/ 1186919 h 1361827"/>
                <a:gd name="connsiteX44" fmla="*/ 230755 w 1773382"/>
                <a:gd name="connsiteY44" fmla="*/ 1232459 h 1361827"/>
                <a:gd name="connsiteX45" fmla="*/ 293716 w 1773382"/>
                <a:gd name="connsiteY45" fmla="*/ 1262075 h 1361827"/>
                <a:gd name="connsiteX46" fmla="*/ 382386 w 1773382"/>
                <a:gd name="connsiteY46" fmla="*/ 1295325 h 1361827"/>
                <a:gd name="connsiteX47" fmla="*/ 609600 w 1773382"/>
                <a:gd name="connsiteY47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559723 w 1773382"/>
                <a:gd name="connsiteY34" fmla="*/ 148169 h 1361827"/>
                <a:gd name="connsiteX35" fmla="*/ 559723 w 1773382"/>
                <a:gd name="connsiteY35" fmla="*/ 259005 h 1361827"/>
                <a:gd name="connsiteX36" fmla="*/ 440314 w 1773382"/>
                <a:gd name="connsiteY36" fmla="*/ 748592 h 1361827"/>
                <a:gd name="connsiteX37" fmla="*/ 310342 w 1773382"/>
                <a:gd name="connsiteY37" fmla="*/ 824271 h 1361827"/>
                <a:gd name="connsiteX38" fmla="*/ 277091 w 1773382"/>
                <a:gd name="connsiteY38" fmla="*/ 890773 h 1361827"/>
                <a:gd name="connsiteX39" fmla="*/ 254923 w 1773382"/>
                <a:gd name="connsiteY39" fmla="*/ 901856 h 1361827"/>
                <a:gd name="connsiteX40" fmla="*/ 160712 w 1773382"/>
                <a:gd name="connsiteY40" fmla="*/ 918482 h 1361827"/>
                <a:gd name="connsiteX41" fmla="*/ 88669 w 1773382"/>
                <a:gd name="connsiteY41" fmla="*/ 924023 h 1361827"/>
                <a:gd name="connsiteX42" fmla="*/ 0 w 1773382"/>
                <a:gd name="connsiteY42" fmla="*/ 1040402 h 1361827"/>
                <a:gd name="connsiteX43" fmla="*/ 69827 w 1773382"/>
                <a:gd name="connsiteY43" fmla="*/ 1186919 h 1361827"/>
                <a:gd name="connsiteX44" fmla="*/ 230755 w 1773382"/>
                <a:gd name="connsiteY44" fmla="*/ 1232459 h 1361827"/>
                <a:gd name="connsiteX45" fmla="*/ 293716 w 1773382"/>
                <a:gd name="connsiteY45" fmla="*/ 1262075 h 1361827"/>
                <a:gd name="connsiteX46" fmla="*/ 382386 w 1773382"/>
                <a:gd name="connsiteY46" fmla="*/ 1295325 h 1361827"/>
                <a:gd name="connsiteX47" fmla="*/ 609600 w 1773382"/>
                <a:gd name="connsiteY47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609946 w 1773382"/>
                <a:gd name="connsiteY34" fmla="*/ 148169 h 1361827"/>
                <a:gd name="connsiteX35" fmla="*/ 559723 w 1773382"/>
                <a:gd name="connsiteY35" fmla="*/ 259005 h 1361827"/>
                <a:gd name="connsiteX36" fmla="*/ 440314 w 1773382"/>
                <a:gd name="connsiteY36" fmla="*/ 748592 h 1361827"/>
                <a:gd name="connsiteX37" fmla="*/ 310342 w 1773382"/>
                <a:gd name="connsiteY37" fmla="*/ 824271 h 1361827"/>
                <a:gd name="connsiteX38" fmla="*/ 277091 w 1773382"/>
                <a:gd name="connsiteY38" fmla="*/ 890773 h 1361827"/>
                <a:gd name="connsiteX39" fmla="*/ 254923 w 1773382"/>
                <a:gd name="connsiteY39" fmla="*/ 901856 h 1361827"/>
                <a:gd name="connsiteX40" fmla="*/ 160712 w 1773382"/>
                <a:gd name="connsiteY40" fmla="*/ 918482 h 1361827"/>
                <a:gd name="connsiteX41" fmla="*/ 88669 w 1773382"/>
                <a:gd name="connsiteY41" fmla="*/ 924023 h 1361827"/>
                <a:gd name="connsiteX42" fmla="*/ 0 w 1773382"/>
                <a:gd name="connsiteY42" fmla="*/ 1040402 h 1361827"/>
                <a:gd name="connsiteX43" fmla="*/ 69827 w 1773382"/>
                <a:gd name="connsiteY43" fmla="*/ 1186919 h 1361827"/>
                <a:gd name="connsiteX44" fmla="*/ 230755 w 1773382"/>
                <a:gd name="connsiteY44" fmla="*/ 1232459 h 1361827"/>
                <a:gd name="connsiteX45" fmla="*/ 293716 w 1773382"/>
                <a:gd name="connsiteY45" fmla="*/ 1262075 h 1361827"/>
                <a:gd name="connsiteX46" fmla="*/ 382386 w 1773382"/>
                <a:gd name="connsiteY46" fmla="*/ 1295325 h 1361827"/>
                <a:gd name="connsiteX47" fmla="*/ 609600 w 1773382"/>
                <a:gd name="connsiteY47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609946 w 1773382"/>
                <a:gd name="connsiteY34" fmla="*/ 148169 h 1361827"/>
                <a:gd name="connsiteX35" fmla="*/ 559723 w 1773382"/>
                <a:gd name="connsiteY35" fmla="*/ 259005 h 1361827"/>
                <a:gd name="connsiteX36" fmla="*/ 622293 w 1773382"/>
                <a:gd name="connsiteY36" fmla="*/ 319591 h 1361827"/>
                <a:gd name="connsiteX37" fmla="*/ 440314 w 1773382"/>
                <a:gd name="connsiteY37" fmla="*/ 748592 h 1361827"/>
                <a:gd name="connsiteX38" fmla="*/ 310342 w 1773382"/>
                <a:gd name="connsiteY38" fmla="*/ 824271 h 1361827"/>
                <a:gd name="connsiteX39" fmla="*/ 277091 w 1773382"/>
                <a:gd name="connsiteY39" fmla="*/ 890773 h 1361827"/>
                <a:gd name="connsiteX40" fmla="*/ 254923 w 1773382"/>
                <a:gd name="connsiteY40" fmla="*/ 901856 h 1361827"/>
                <a:gd name="connsiteX41" fmla="*/ 160712 w 1773382"/>
                <a:gd name="connsiteY41" fmla="*/ 918482 h 1361827"/>
                <a:gd name="connsiteX42" fmla="*/ 88669 w 1773382"/>
                <a:gd name="connsiteY42" fmla="*/ 924023 h 1361827"/>
                <a:gd name="connsiteX43" fmla="*/ 0 w 1773382"/>
                <a:gd name="connsiteY43" fmla="*/ 1040402 h 1361827"/>
                <a:gd name="connsiteX44" fmla="*/ 69827 w 1773382"/>
                <a:gd name="connsiteY44" fmla="*/ 1186919 h 1361827"/>
                <a:gd name="connsiteX45" fmla="*/ 230755 w 1773382"/>
                <a:gd name="connsiteY45" fmla="*/ 1232459 h 1361827"/>
                <a:gd name="connsiteX46" fmla="*/ 293716 w 1773382"/>
                <a:gd name="connsiteY46" fmla="*/ 1262075 h 1361827"/>
                <a:gd name="connsiteX47" fmla="*/ 382386 w 1773382"/>
                <a:gd name="connsiteY47" fmla="*/ 1295325 h 1361827"/>
                <a:gd name="connsiteX48" fmla="*/ 609600 w 1773382"/>
                <a:gd name="connsiteY48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559723 w 1773382"/>
                <a:gd name="connsiteY33" fmla="*/ 76125 h 1361827"/>
                <a:gd name="connsiteX34" fmla="*/ 634849 w 1773382"/>
                <a:gd name="connsiteY34" fmla="*/ 88384 h 1361827"/>
                <a:gd name="connsiteX35" fmla="*/ 609946 w 1773382"/>
                <a:gd name="connsiteY35" fmla="*/ 148169 h 1361827"/>
                <a:gd name="connsiteX36" fmla="*/ 559723 w 1773382"/>
                <a:gd name="connsiteY36" fmla="*/ 259005 h 1361827"/>
                <a:gd name="connsiteX37" fmla="*/ 622293 w 1773382"/>
                <a:gd name="connsiteY37" fmla="*/ 319591 h 1361827"/>
                <a:gd name="connsiteX38" fmla="*/ 440314 w 1773382"/>
                <a:gd name="connsiteY38" fmla="*/ 748592 h 1361827"/>
                <a:gd name="connsiteX39" fmla="*/ 310342 w 1773382"/>
                <a:gd name="connsiteY39" fmla="*/ 824271 h 1361827"/>
                <a:gd name="connsiteX40" fmla="*/ 277091 w 1773382"/>
                <a:gd name="connsiteY40" fmla="*/ 890773 h 1361827"/>
                <a:gd name="connsiteX41" fmla="*/ 254923 w 1773382"/>
                <a:gd name="connsiteY41" fmla="*/ 901856 h 1361827"/>
                <a:gd name="connsiteX42" fmla="*/ 160712 w 1773382"/>
                <a:gd name="connsiteY42" fmla="*/ 918482 h 1361827"/>
                <a:gd name="connsiteX43" fmla="*/ 88669 w 1773382"/>
                <a:gd name="connsiteY43" fmla="*/ 924023 h 1361827"/>
                <a:gd name="connsiteX44" fmla="*/ 0 w 1773382"/>
                <a:gd name="connsiteY44" fmla="*/ 1040402 h 1361827"/>
                <a:gd name="connsiteX45" fmla="*/ 69827 w 1773382"/>
                <a:gd name="connsiteY45" fmla="*/ 1186919 h 1361827"/>
                <a:gd name="connsiteX46" fmla="*/ 230755 w 1773382"/>
                <a:gd name="connsiteY46" fmla="*/ 1232459 h 1361827"/>
                <a:gd name="connsiteX47" fmla="*/ 293716 w 1773382"/>
                <a:gd name="connsiteY47" fmla="*/ 1262075 h 1361827"/>
                <a:gd name="connsiteX48" fmla="*/ 382386 w 1773382"/>
                <a:gd name="connsiteY48" fmla="*/ 1295325 h 1361827"/>
                <a:gd name="connsiteX49" fmla="*/ 609600 w 1773382"/>
                <a:gd name="connsiteY49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622501 w 1773382"/>
                <a:gd name="connsiteY33" fmla="*/ 87685 h 1361827"/>
                <a:gd name="connsiteX34" fmla="*/ 634849 w 1773382"/>
                <a:gd name="connsiteY34" fmla="*/ 88384 h 1361827"/>
                <a:gd name="connsiteX35" fmla="*/ 609946 w 1773382"/>
                <a:gd name="connsiteY35" fmla="*/ 148169 h 1361827"/>
                <a:gd name="connsiteX36" fmla="*/ 559723 w 1773382"/>
                <a:gd name="connsiteY36" fmla="*/ 259005 h 1361827"/>
                <a:gd name="connsiteX37" fmla="*/ 622293 w 1773382"/>
                <a:gd name="connsiteY37" fmla="*/ 319591 h 1361827"/>
                <a:gd name="connsiteX38" fmla="*/ 440314 w 1773382"/>
                <a:gd name="connsiteY38" fmla="*/ 748592 h 1361827"/>
                <a:gd name="connsiteX39" fmla="*/ 310342 w 1773382"/>
                <a:gd name="connsiteY39" fmla="*/ 824271 h 1361827"/>
                <a:gd name="connsiteX40" fmla="*/ 277091 w 1773382"/>
                <a:gd name="connsiteY40" fmla="*/ 890773 h 1361827"/>
                <a:gd name="connsiteX41" fmla="*/ 254923 w 1773382"/>
                <a:gd name="connsiteY41" fmla="*/ 901856 h 1361827"/>
                <a:gd name="connsiteX42" fmla="*/ 160712 w 1773382"/>
                <a:gd name="connsiteY42" fmla="*/ 918482 h 1361827"/>
                <a:gd name="connsiteX43" fmla="*/ 88669 w 1773382"/>
                <a:gd name="connsiteY43" fmla="*/ 924023 h 1361827"/>
                <a:gd name="connsiteX44" fmla="*/ 0 w 1773382"/>
                <a:gd name="connsiteY44" fmla="*/ 1040402 h 1361827"/>
                <a:gd name="connsiteX45" fmla="*/ 69827 w 1773382"/>
                <a:gd name="connsiteY45" fmla="*/ 1186919 h 1361827"/>
                <a:gd name="connsiteX46" fmla="*/ 230755 w 1773382"/>
                <a:gd name="connsiteY46" fmla="*/ 1232459 h 1361827"/>
                <a:gd name="connsiteX47" fmla="*/ 293716 w 1773382"/>
                <a:gd name="connsiteY47" fmla="*/ 1262075 h 1361827"/>
                <a:gd name="connsiteX48" fmla="*/ 382386 w 1773382"/>
                <a:gd name="connsiteY48" fmla="*/ 1295325 h 1361827"/>
                <a:gd name="connsiteX49" fmla="*/ 609600 w 1773382"/>
                <a:gd name="connsiteY49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622501 w 1773382"/>
                <a:gd name="connsiteY33" fmla="*/ 87685 h 1361827"/>
                <a:gd name="connsiteX34" fmla="*/ 634849 w 1773382"/>
                <a:gd name="connsiteY34" fmla="*/ 88384 h 1361827"/>
                <a:gd name="connsiteX35" fmla="*/ 609946 w 1773382"/>
                <a:gd name="connsiteY35" fmla="*/ 148169 h 1361827"/>
                <a:gd name="connsiteX36" fmla="*/ 622293 w 1773382"/>
                <a:gd name="connsiteY36" fmla="*/ 319591 h 1361827"/>
                <a:gd name="connsiteX37" fmla="*/ 440314 w 1773382"/>
                <a:gd name="connsiteY37" fmla="*/ 748592 h 1361827"/>
                <a:gd name="connsiteX38" fmla="*/ 310342 w 1773382"/>
                <a:gd name="connsiteY38" fmla="*/ 824271 h 1361827"/>
                <a:gd name="connsiteX39" fmla="*/ 277091 w 1773382"/>
                <a:gd name="connsiteY39" fmla="*/ 890773 h 1361827"/>
                <a:gd name="connsiteX40" fmla="*/ 254923 w 1773382"/>
                <a:gd name="connsiteY40" fmla="*/ 901856 h 1361827"/>
                <a:gd name="connsiteX41" fmla="*/ 160712 w 1773382"/>
                <a:gd name="connsiteY41" fmla="*/ 918482 h 1361827"/>
                <a:gd name="connsiteX42" fmla="*/ 88669 w 1773382"/>
                <a:gd name="connsiteY42" fmla="*/ 924023 h 1361827"/>
                <a:gd name="connsiteX43" fmla="*/ 0 w 1773382"/>
                <a:gd name="connsiteY43" fmla="*/ 1040402 h 1361827"/>
                <a:gd name="connsiteX44" fmla="*/ 69827 w 1773382"/>
                <a:gd name="connsiteY44" fmla="*/ 1186919 h 1361827"/>
                <a:gd name="connsiteX45" fmla="*/ 230755 w 1773382"/>
                <a:gd name="connsiteY45" fmla="*/ 1232459 h 1361827"/>
                <a:gd name="connsiteX46" fmla="*/ 293716 w 1773382"/>
                <a:gd name="connsiteY46" fmla="*/ 1262075 h 1361827"/>
                <a:gd name="connsiteX47" fmla="*/ 382386 w 1773382"/>
                <a:gd name="connsiteY47" fmla="*/ 1295325 h 1361827"/>
                <a:gd name="connsiteX48" fmla="*/ 609600 w 1773382"/>
                <a:gd name="connsiteY48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622501 w 1773382"/>
                <a:gd name="connsiteY33" fmla="*/ 87685 h 1361827"/>
                <a:gd name="connsiteX34" fmla="*/ 634849 w 1773382"/>
                <a:gd name="connsiteY34" fmla="*/ 88384 h 1361827"/>
                <a:gd name="connsiteX35" fmla="*/ 609946 w 1773382"/>
                <a:gd name="connsiteY35" fmla="*/ 148169 h 1361827"/>
                <a:gd name="connsiteX36" fmla="*/ 622293 w 1773382"/>
                <a:gd name="connsiteY36" fmla="*/ 319591 h 1361827"/>
                <a:gd name="connsiteX37" fmla="*/ 440314 w 1773382"/>
                <a:gd name="connsiteY37" fmla="*/ 748592 h 1361827"/>
                <a:gd name="connsiteX38" fmla="*/ 310342 w 1773382"/>
                <a:gd name="connsiteY38" fmla="*/ 824271 h 1361827"/>
                <a:gd name="connsiteX39" fmla="*/ 277091 w 1773382"/>
                <a:gd name="connsiteY39" fmla="*/ 890773 h 1361827"/>
                <a:gd name="connsiteX40" fmla="*/ 254923 w 1773382"/>
                <a:gd name="connsiteY40" fmla="*/ 901856 h 1361827"/>
                <a:gd name="connsiteX41" fmla="*/ 160712 w 1773382"/>
                <a:gd name="connsiteY41" fmla="*/ 918482 h 1361827"/>
                <a:gd name="connsiteX42" fmla="*/ 88669 w 1773382"/>
                <a:gd name="connsiteY42" fmla="*/ 924023 h 1361827"/>
                <a:gd name="connsiteX43" fmla="*/ 0 w 1773382"/>
                <a:gd name="connsiteY43" fmla="*/ 1040402 h 1361827"/>
                <a:gd name="connsiteX44" fmla="*/ 69827 w 1773382"/>
                <a:gd name="connsiteY44" fmla="*/ 1186919 h 1361827"/>
                <a:gd name="connsiteX45" fmla="*/ 230755 w 1773382"/>
                <a:gd name="connsiteY45" fmla="*/ 1232459 h 1361827"/>
                <a:gd name="connsiteX46" fmla="*/ 293716 w 1773382"/>
                <a:gd name="connsiteY46" fmla="*/ 1262075 h 1361827"/>
                <a:gd name="connsiteX47" fmla="*/ 382386 w 1773382"/>
                <a:gd name="connsiteY47" fmla="*/ 1295325 h 1361827"/>
                <a:gd name="connsiteX48" fmla="*/ 609600 w 1773382"/>
                <a:gd name="connsiteY48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06275 w 1773382"/>
                <a:gd name="connsiteY32" fmla="*/ 363 h 1361827"/>
                <a:gd name="connsiteX33" fmla="*/ 622501 w 1773382"/>
                <a:gd name="connsiteY33" fmla="*/ 87685 h 1361827"/>
                <a:gd name="connsiteX34" fmla="*/ 634849 w 1773382"/>
                <a:gd name="connsiteY34" fmla="*/ 88384 h 1361827"/>
                <a:gd name="connsiteX35" fmla="*/ 609946 w 1773382"/>
                <a:gd name="connsiteY35" fmla="*/ 148169 h 1361827"/>
                <a:gd name="connsiteX36" fmla="*/ 622293 w 1773382"/>
                <a:gd name="connsiteY36" fmla="*/ 319591 h 1361827"/>
                <a:gd name="connsiteX37" fmla="*/ 390092 w 1773382"/>
                <a:gd name="connsiteY37" fmla="*/ 690790 h 1361827"/>
                <a:gd name="connsiteX38" fmla="*/ 310342 w 1773382"/>
                <a:gd name="connsiteY38" fmla="*/ 824271 h 1361827"/>
                <a:gd name="connsiteX39" fmla="*/ 277091 w 1773382"/>
                <a:gd name="connsiteY39" fmla="*/ 890773 h 1361827"/>
                <a:gd name="connsiteX40" fmla="*/ 254923 w 1773382"/>
                <a:gd name="connsiteY40" fmla="*/ 901856 h 1361827"/>
                <a:gd name="connsiteX41" fmla="*/ 160712 w 1773382"/>
                <a:gd name="connsiteY41" fmla="*/ 918482 h 1361827"/>
                <a:gd name="connsiteX42" fmla="*/ 88669 w 1773382"/>
                <a:gd name="connsiteY42" fmla="*/ 924023 h 1361827"/>
                <a:gd name="connsiteX43" fmla="*/ 0 w 1773382"/>
                <a:gd name="connsiteY43" fmla="*/ 1040402 h 1361827"/>
                <a:gd name="connsiteX44" fmla="*/ 69827 w 1773382"/>
                <a:gd name="connsiteY44" fmla="*/ 1186919 h 1361827"/>
                <a:gd name="connsiteX45" fmla="*/ 230755 w 1773382"/>
                <a:gd name="connsiteY45" fmla="*/ 1232459 h 1361827"/>
                <a:gd name="connsiteX46" fmla="*/ 293716 w 1773382"/>
                <a:gd name="connsiteY46" fmla="*/ 1262075 h 1361827"/>
                <a:gd name="connsiteX47" fmla="*/ 382386 w 1773382"/>
                <a:gd name="connsiteY47" fmla="*/ 1295325 h 1361827"/>
                <a:gd name="connsiteX48" fmla="*/ 609600 w 1773382"/>
                <a:gd name="connsiteY48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55193 w 1773382"/>
                <a:gd name="connsiteY32" fmla="*/ 34143 h 1361827"/>
                <a:gd name="connsiteX33" fmla="*/ 622501 w 1773382"/>
                <a:gd name="connsiteY33" fmla="*/ 87685 h 1361827"/>
                <a:gd name="connsiteX34" fmla="*/ 634849 w 1773382"/>
                <a:gd name="connsiteY34" fmla="*/ 88384 h 1361827"/>
                <a:gd name="connsiteX35" fmla="*/ 609946 w 1773382"/>
                <a:gd name="connsiteY35" fmla="*/ 148169 h 1361827"/>
                <a:gd name="connsiteX36" fmla="*/ 622293 w 1773382"/>
                <a:gd name="connsiteY36" fmla="*/ 319591 h 1361827"/>
                <a:gd name="connsiteX37" fmla="*/ 390092 w 1773382"/>
                <a:gd name="connsiteY37" fmla="*/ 690790 h 1361827"/>
                <a:gd name="connsiteX38" fmla="*/ 310342 w 1773382"/>
                <a:gd name="connsiteY38" fmla="*/ 824271 h 1361827"/>
                <a:gd name="connsiteX39" fmla="*/ 277091 w 1773382"/>
                <a:gd name="connsiteY39" fmla="*/ 890773 h 1361827"/>
                <a:gd name="connsiteX40" fmla="*/ 254923 w 1773382"/>
                <a:gd name="connsiteY40" fmla="*/ 901856 h 1361827"/>
                <a:gd name="connsiteX41" fmla="*/ 160712 w 1773382"/>
                <a:gd name="connsiteY41" fmla="*/ 918482 h 1361827"/>
                <a:gd name="connsiteX42" fmla="*/ 88669 w 1773382"/>
                <a:gd name="connsiteY42" fmla="*/ 924023 h 1361827"/>
                <a:gd name="connsiteX43" fmla="*/ 0 w 1773382"/>
                <a:gd name="connsiteY43" fmla="*/ 1040402 h 1361827"/>
                <a:gd name="connsiteX44" fmla="*/ 69827 w 1773382"/>
                <a:gd name="connsiteY44" fmla="*/ 1186919 h 1361827"/>
                <a:gd name="connsiteX45" fmla="*/ 230755 w 1773382"/>
                <a:gd name="connsiteY45" fmla="*/ 1232459 h 1361827"/>
                <a:gd name="connsiteX46" fmla="*/ 293716 w 1773382"/>
                <a:gd name="connsiteY46" fmla="*/ 1262075 h 1361827"/>
                <a:gd name="connsiteX47" fmla="*/ 382386 w 1773382"/>
                <a:gd name="connsiteY47" fmla="*/ 1295325 h 1361827"/>
                <a:gd name="connsiteX48" fmla="*/ 609600 w 1773382"/>
                <a:gd name="connsiteY48" fmla="*/ 1361827 h 1361827"/>
                <a:gd name="connsiteX0" fmla="*/ 609600 w 1773382"/>
                <a:gd name="connsiteY0" fmla="*/ 1361827 h 1361827"/>
                <a:gd name="connsiteX1" fmla="*/ 676102 w 1773382"/>
                <a:gd name="connsiteY1" fmla="*/ 1145696 h 1361827"/>
                <a:gd name="connsiteX2" fmla="*/ 798022 w 1773382"/>
                <a:gd name="connsiteY2" fmla="*/ 946191 h 1361827"/>
                <a:gd name="connsiteX3" fmla="*/ 975360 w 1773382"/>
                <a:gd name="connsiteY3" fmla="*/ 918482 h 1361827"/>
                <a:gd name="connsiteX4" fmla="*/ 1064029 w 1773382"/>
                <a:gd name="connsiteY4" fmla="*/ 863063 h 1361827"/>
                <a:gd name="connsiteX5" fmla="*/ 1174865 w 1773382"/>
                <a:gd name="connsiteY5" fmla="*/ 874147 h 1361827"/>
                <a:gd name="connsiteX6" fmla="*/ 1213658 w 1773382"/>
                <a:gd name="connsiteY6" fmla="*/ 901856 h 1361827"/>
                <a:gd name="connsiteX7" fmla="*/ 1263534 w 1773382"/>
                <a:gd name="connsiteY7" fmla="*/ 907398 h 1361827"/>
                <a:gd name="connsiteX8" fmla="*/ 1296785 w 1773382"/>
                <a:gd name="connsiteY8" fmla="*/ 918482 h 1361827"/>
                <a:gd name="connsiteX9" fmla="*/ 1346662 w 1773382"/>
                <a:gd name="connsiteY9" fmla="*/ 940649 h 1361827"/>
                <a:gd name="connsiteX10" fmla="*/ 1385454 w 1773382"/>
                <a:gd name="connsiteY10" fmla="*/ 946191 h 1361827"/>
                <a:gd name="connsiteX11" fmla="*/ 1440872 w 1773382"/>
                <a:gd name="connsiteY11" fmla="*/ 979442 h 1361827"/>
                <a:gd name="connsiteX12" fmla="*/ 1446414 w 1773382"/>
                <a:gd name="connsiteY12" fmla="*/ 979442 h 1361827"/>
                <a:gd name="connsiteX13" fmla="*/ 1596043 w 1773382"/>
                <a:gd name="connsiteY13" fmla="*/ 1001609 h 1361827"/>
                <a:gd name="connsiteX14" fmla="*/ 1695796 w 1773382"/>
                <a:gd name="connsiteY14" fmla="*/ 1040402 h 1361827"/>
                <a:gd name="connsiteX15" fmla="*/ 1773382 w 1773382"/>
                <a:gd name="connsiteY15" fmla="*/ 951733 h 1361827"/>
                <a:gd name="connsiteX16" fmla="*/ 1756756 w 1773382"/>
                <a:gd name="connsiteY16" fmla="*/ 890773 h 1361827"/>
                <a:gd name="connsiteX17" fmla="*/ 1723505 w 1773382"/>
                <a:gd name="connsiteY17" fmla="*/ 851980 h 1361827"/>
                <a:gd name="connsiteX18" fmla="*/ 1645920 w 1773382"/>
                <a:gd name="connsiteY18" fmla="*/ 768853 h 1361827"/>
                <a:gd name="connsiteX19" fmla="*/ 1596043 w 1773382"/>
                <a:gd name="connsiteY19" fmla="*/ 619223 h 1361827"/>
                <a:gd name="connsiteX20" fmla="*/ 1633728 w 1773382"/>
                <a:gd name="connsiteY20" fmla="*/ 290433 h 1361827"/>
                <a:gd name="connsiteX21" fmla="*/ 1545059 w 1773382"/>
                <a:gd name="connsiteY21" fmla="*/ 227577 h 1361827"/>
                <a:gd name="connsiteX22" fmla="*/ 1402080 w 1773382"/>
                <a:gd name="connsiteY22" fmla="*/ 347674 h 1361827"/>
                <a:gd name="connsiteX23" fmla="*/ 1335578 w 1773382"/>
                <a:gd name="connsiteY23" fmla="*/ 369842 h 1361827"/>
                <a:gd name="connsiteX24" fmla="*/ 1141614 w 1773382"/>
                <a:gd name="connsiteY24" fmla="*/ 419718 h 1361827"/>
                <a:gd name="connsiteX25" fmla="*/ 1058487 w 1773382"/>
                <a:gd name="connsiteY25" fmla="*/ 419718 h 1361827"/>
                <a:gd name="connsiteX26" fmla="*/ 980902 w 1773382"/>
                <a:gd name="connsiteY26" fmla="*/ 419718 h 1361827"/>
                <a:gd name="connsiteX27" fmla="*/ 914400 w 1773382"/>
                <a:gd name="connsiteY27" fmla="*/ 392009 h 1361827"/>
                <a:gd name="connsiteX28" fmla="*/ 820189 w 1773382"/>
                <a:gd name="connsiteY28" fmla="*/ 247922 h 1361827"/>
                <a:gd name="connsiteX29" fmla="*/ 825731 w 1773382"/>
                <a:gd name="connsiteY29" fmla="*/ 53958 h 1361827"/>
                <a:gd name="connsiteX30" fmla="*/ 786938 w 1773382"/>
                <a:gd name="connsiteY30" fmla="*/ 15165 h 1361827"/>
                <a:gd name="connsiteX31" fmla="*/ 686077 w 1773382"/>
                <a:gd name="connsiteY31" fmla="*/ 363 h 1361827"/>
                <a:gd name="connsiteX32" fmla="*/ 655193 w 1773382"/>
                <a:gd name="connsiteY32" fmla="*/ 34143 h 1361827"/>
                <a:gd name="connsiteX33" fmla="*/ 622501 w 1773382"/>
                <a:gd name="connsiteY33" fmla="*/ 87685 h 1361827"/>
                <a:gd name="connsiteX34" fmla="*/ 634849 w 1773382"/>
                <a:gd name="connsiteY34" fmla="*/ 88384 h 1361827"/>
                <a:gd name="connsiteX35" fmla="*/ 609946 w 1773382"/>
                <a:gd name="connsiteY35" fmla="*/ 148169 h 1361827"/>
                <a:gd name="connsiteX36" fmla="*/ 622293 w 1773382"/>
                <a:gd name="connsiteY36" fmla="*/ 319591 h 1361827"/>
                <a:gd name="connsiteX37" fmla="*/ 390092 w 1773382"/>
                <a:gd name="connsiteY37" fmla="*/ 690790 h 1361827"/>
                <a:gd name="connsiteX38" fmla="*/ 310342 w 1773382"/>
                <a:gd name="connsiteY38" fmla="*/ 824271 h 1361827"/>
                <a:gd name="connsiteX39" fmla="*/ 277091 w 1773382"/>
                <a:gd name="connsiteY39" fmla="*/ 890773 h 1361827"/>
                <a:gd name="connsiteX40" fmla="*/ 254923 w 1773382"/>
                <a:gd name="connsiteY40" fmla="*/ 901856 h 1361827"/>
                <a:gd name="connsiteX41" fmla="*/ 160712 w 1773382"/>
                <a:gd name="connsiteY41" fmla="*/ 918482 h 1361827"/>
                <a:gd name="connsiteX42" fmla="*/ 88669 w 1773382"/>
                <a:gd name="connsiteY42" fmla="*/ 924023 h 1361827"/>
                <a:gd name="connsiteX43" fmla="*/ 0 w 1773382"/>
                <a:gd name="connsiteY43" fmla="*/ 1040402 h 1361827"/>
                <a:gd name="connsiteX44" fmla="*/ 329767 w 1773382"/>
                <a:gd name="connsiteY44" fmla="*/ 1092088 h 1361827"/>
                <a:gd name="connsiteX45" fmla="*/ 230755 w 1773382"/>
                <a:gd name="connsiteY45" fmla="*/ 1232459 h 1361827"/>
                <a:gd name="connsiteX46" fmla="*/ 293716 w 1773382"/>
                <a:gd name="connsiteY46" fmla="*/ 1262075 h 1361827"/>
                <a:gd name="connsiteX47" fmla="*/ 382386 w 1773382"/>
                <a:gd name="connsiteY47" fmla="*/ 1295325 h 1361827"/>
                <a:gd name="connsiteX48" fmla="*/ 609600 w 1773382"/>
                <a:gd name="connsiteY48" fmla="*/ 1361827 h 1361827"/>
                <a:gd name="connsiteX0" fmla="*/ 520931 w 1684713"/>
                <a:gd name="connsiteY0" fmla="*/ 1361827 h 1361827"/>
                <a:gd name="connsiteX1" fmla="*/ 587433 w 1684713"/>
                <a:gd name="connsiteY1" fmla="*/ 1145696 h 1361827"/>
                <a:gd name="connsiteX2" fmla="*/ 709353 w 1684713"/>
                <a:gd name="connsiteY2" fmla="*/ 946191 h 1361827"/>
                <a:gd name="connsiteX3" fmla="*/ 886691 w 1684713"/>
                <a:gd name="connsiteY3" fmla="*/ 918482 h 1361827"/>
                <a:gd name="connsiteX4" fmla="*/ 975360 w 1684713"/>
                <a:gd name="connsiteY4" fmla="*/ 863063 h 1361827"/>
                <a:gd name="connsiteX5" fmla="*/ 1086196 w 1684713"/>
                <a:gd name="connsiteY5" fmla="*/ 874147 h 1361827"/>
                <a:gd name="connsiteX6" fmla="*/ 1124989 w 1684713"/>
                <a:gd name="connsiteY6" fmla="*/ 901856 h 1361827"/>
                <a:gd name="connsiteX7" fmla="*/ 1174865 w 1684713"/>
                <a:gd name="connsiteY7" fmla="*/ 907398 h 1361827"/>
                <a:gd name="connsiteX8" fmla="*/ 1208116 w 1684713"/>
                <a:gd name="connsiteY8" fmla="*/ 918482 h 1361827"/>
                <a:gd name="connsiteX9" fmla="*/ 1257993 w 1684713"/>
                <a:gd name="connsiteY9" fmla="*/ 940649 h 1361827"/>
                <a:gd name="connsiteX10" fmla="*/ 1296785 w 1684713"/>
                <a:gd name="connsiteY10" fmla="*/ 946191 h 1361827"/>
                <a:gd name="connsiteX11" fmla="*/ 1352203 w 1684713"/>
                <a:gd name="connsiteY11" fmla="*/ 979442 h 1361827"/>
                <a:gd name="connsiteX12" fmla="*/ 1357745 w 1684713"/>
                <a:gd name="connsiteY12" fmla="*/ 979442 h 1361827"/>
                <a:gd name="connsiteX13" fmla="*/ 1507374 w 1684713"/>
                <a:gd name="connsiteY13" fmla="*/ 1001609 h 1361827"/>
                <a:gd name="connsiteX14" fmla="*/ 1607127 w 1684713"/>
                <a:gd name="connsiteY14" fmla="*/ 1040402 h 1361827"/>
                <a:gd name="connsiteX15" fmla="*/ 1684713 w 1684713"/>
                <a:gd name="connsiteY15" fmla="*/ 951733 h 1361827"/>
                <a:gd name="connsiteX16" fmla="*/ 1668087 w 1684713"/>
                <a:gd name="connsiteY16" fmla="*/ 890773 h 1361827"/>
                <a:gd name="connsiteX17" fmla="*/ 1634836 w 1684713"/>
                <a:gd name="connsiteY17" fmla="*/ 851980 h 1361827"/>
                <a:gd name="connsiteX18" fmla="*/ 1557251 w 1684713"/>
                <a:gd name="connsiteY18" fmla="*/ 768853 h 1361827"/>
                <a:gd name="connsiteX19" fmla="*/ 1507374 w 1684713"/>
                <a:gd name="connsiteY19" fmla="*/ 619223 h 1361827"/>
                <a:gd name="connsiteX20" fmla="*/ 1545059 w 1684713"/>
                <a:gd name="connsiteY20" fmla="*/ 290433 h 1361827"/>
                <a:gd name="connsiteX21" fmla="*/ 1456390 w 1684713"/>
                <a:gd name="connsiteY21" fmla="*/ 227577 h 1361827"/>
                <a:gd name="connsiteX22" fmla="*/ 1313411 w 1684713"/>
                <a:gd name="connsiteY22" fmla="*/ 347674 h 1361827"/>
                <a:gd name="connsiteX23" fmla="*/ 1246909 w 1684713"/>
                <a:gd name="connsiteY23" fmla="*/ 369842 h 1361827"/>
                <a:gd name="connsiteX24" fmla="*/ 1052945 w 1684713"/>
                <a:gd name="connsiteY24" fmla="*/ 419718 h 1361827"/>
                <a:gd name="connsiteX25" fmla="*/ 969818 w 1684713"/>
                <a:gd name="connsiteY25" fmla="*/ 419718 h 1361827"/>
                <a:gd name="connsiteX26" fmla="*/ 892233 w 1684713"/>
                <a:gd name="connsiteY26" fmla="*/ 419718 h 1361827"/>
                <a:gd name="connsiteX27" fmla="*/ 825731 w 1684713"/>
                <a:gd name="connsiteY27" fmla="*/ 392009 h 1361827"/>
                <a:gd name="connsiteX28" fmla="*/ 731520 w 1684713"/>
                <a:gd name="connsiteY28" fmla="*/ 247922 h 1361827"/>
                <a:gd name="connsiteX29" fmla="*/ 737062 w 1684713"/>
                <a:gd name="connsiteY29" fmla="*/ 53958 h 1361827"/>
                <a:gd name="connsiteX30" fmla="*/ 698269 w 1684713"/>
                <a:gd name="connsiteY30" fmla="*/ 15165 h 1361827"/>
                <a:gd name="connsiteX31" fmla="*/ 597408 w 1684713"/>
                <a:gd name="connsiteY31" fmla="*/ 363 h 1361827"/>
                <a:gd name="connsiteX32" fmla="*/ 566524 w 1684713"/>
                <a:gd name="connsiteY32" fmla="*/ 34143 h 1361827"/>
                <a:gd name="connsiteX33" fmla="*/ 533832 w 1684713"/>
                <a:gd name="connsiteY33" fmla="*/ 87685 h 1361827"/>
                <a:gd name="connsiteX34" fmla="*/ 546180 w 1684713"/>
                <a:gd name="connsiteY34" fmla="*/ 88384 h 1361827"/>
                <a:gd name="connsiteX35" fmla="*/ 521277 w 1684713"/>
                <a:gd name="connsiteY35" fmla="*/ 148169 h 1361827"/>
                <a:gd name="connsiteX36" fmla="*/ 533624 w 1684713"/>
                <a:gd name="connsiteY36" fmla="*/ 319591 h 1361827"/>
                <a:gd name="connsiteX37" fmla="*/ 301423 w 1684713"/>
                <a:gd name="connsiteY37" fmla="*/ 690790 h 1361827"/>
                <a:gd name="connsiteX38" fmla="*/ 221673 w 1684713"/>
                <a:gd name="connsiteY38" fmla="*/ 824271 h 1361827"/>
                <a:gd name="connsiteX39" fmla="*/ 188422 w 1684713"/>
                <a:gd name="connsiteY39" fmla="*/ 890773 h 1361827"/>
                <a:gd name="connsiteX40" fmla="*/ 166254 w 1684713"/>
                <a:gd name="connsiteY40" fmla="*/ 901856 h 1361827"/>
                <a:gd name="connsiteX41" fmla="*/ 72043 w 1684713"/>
                <a:gd name="connsiteY41" fmla="*/ 918482 h 1361827"/>
                <a:gd name="connsiteX42" fmla="*/ 0 w 1684713"/>
                <a:gd name="connsiteY42" fmla="*/ 924023 h 1361827"/>
                <a:gd name="connsiteX43" fmla="*/ 241098 w 1684713"/>
                <a:gd name="connsiteY43" fmla="*/ 1092088 h 1361827"/>
                <a:gd name="connsiteX44" fmla="*/ 142086 w 1684713"/>
                <a:gd name="connsiteY44" fmla="*/ 1232459 h 1361827"/>
                <a:gd name="connsiteX45" fmla="*/ 205047 w 1684713"/>
                <a:gd name="connsiteY45" fmla="*/ 1262075 h 1361827"/>
                <a:gd name="connsiteX46" fmla="*/ 293717 w 1684713"/>
                <a:gd name="connsiteY46" fmla="*/ 1295325 h 1361827"/>
                <a:gd name="connsiteX47" fmla="*/ 520931 w 1684713"/>
                <a:gd name="connsiteY47" fmla="*/ 1361827 h 1361827"/>
                <a:gd name="connsiteX0" fmla="*/ 448888 w 1612670"/>
                <a:gd name="connsiteY0" fmla="*/ 1361827 h 1361827"/>
                <a:gd name="connsiteX1" fmla="*/ 515390 w 1612670"/>
                <a:gd name="connsiteY1" fmla="*/ 1145696 h 1361827"/>
                <a:gd name="connsiteX2" fmla="*/ 637310 w 1612670"/>
                <a:gd name="connsiteY2" fmla="*/ 946191 h 1361827"/>
                <a:gd name="connsiteX3" fmla="*/ 814648 w 1612670"/>
                <a:gd name="connsiteY3" fmla="*/ 918482 h 1361827"/>
                <a:gd name="connsiteX4" fmla="*/ 903317 w 1612670"/>
                <a:gd name="connsiteY4" fmla="*/ 863063 h 1361827"/>
                <a:gd name="connsiteX5" fmla="*/ 1014153 w 1612670"/>
                <a:gd name="connsiteY5" fmla="*/ 874147 h 1361827"/>
                <a:gd name="connsiteX6" fmla="*/ 1052946 w 1612670"/>
                <a:gd name="connsiteY6" fmla="*/ 901856 h 1361827"/>
                <a:gd name="connsiteX7" fmla="*/ 1102822 w 1612670"/>
                <a:gd name="connsiteY7" fmla="*/ 907398 h 1361827"/>
                <a:gd name="connsiteX8" fmla="*/ 1136073 w 1612670"/>
                <a:gd name="connsiteY8" fmla="*/ 918482 h 1361827"/>
                <a:gd name="connsiteX9" fmla="*/ 1185950 w 1612670"/>
                <a:gd name="connsiteY9" fmla="*/ 940649 h 1361827"/>
                <a:gd name="connsiteX10" fmla="*/ 1224742 w 1612670"/>
                <a:gd name="connsiteY10" fmla="*/ 946191 h 1361827"/>
                <a:gd name="connsiteX11" fmla="*/ 1280160 w 1612670"/>
                <a:gd name="connsiteY11" fmla="*/ 979442 h 1361827"/>
                <a:gd name="connsiteX12" fmla="*/ 1285702 w 1612670"/>
                <a:gd name="connsiteY12" fmla="*/ 979442 h 1361827"/>
                <a:gd name="connsiteX13" fmla="*/ 1435331 w 1612670"/>
                <a:gd name="connsiteY13" fmla="*/ 1001609 h 1361827"/>
                <a:gd name="connsiteX14" fmla="*/ 1535084 w 1612670"/>
                <a:gd name="connsiteY14" fmla="*/ 1040402 h 1361827"/>
                <a:gd name="connsiteX15" fmla="*/ 1612670 w 1612670"/>
                <a:gd name="connsiteY15" fmla="*/ 951733 h 1361827"/>
                <a:gd name="connsiteX16" fmla="*/ 1596044 w 1612670"/>
                <a:gd name="connsiteY16" fmla="*/ 890773 h 1361827"/>
                <a:gd name="connsiteX17" fmla="*/ 1562793 w 1612670"/>
                <a:gd name="connsiteY17" fmla="*/ 851980 h 1361827"/>
                <a:gd name="connsiteX18" fmla="*/ 1485208 w 1612670"/>
                <a:gd name="connsiteY18" fmla="*/ 768853 h 1361827"/>
                <a:gd name="connsiteX19" fmla="*/ 1435331 w 1612670"/>
                <a:gd name="connsiteY19" fmla="*/ 619223 h 1361827"/>
                <a:gd name="connsiteX20" fmla="*/ 1473016 w 1612670"/>
                <a:gd name="connsiteY20" fmla="*/ 290433 h 1361827"/>
                <a:gd name="connsiteX21" fmla="*/ 1384347 w 1612670"/>
                <a:gd name="connsiteY21" fmla="*/ 227577 h 1361827"/>
                <a:gd name="connsiteX22" fmla="*/ 1241368 w 1612670"/>
                <a:gd name="connsiteY22" fmla="*/ 347674 h 1361827"/>
                <a:gd name="connsiteX23" fmla="*/ 1174866 w 1612670"/>
                <a:gd name="connsiteY23" fmla="*/ 369842 h 1361827"/>
                <a:gd name="connsiteX24" fmla="*/ 980902 w 1612670"/>
                <a:gd name="connsiteY24" fmla="*/ 419718 h 1361827"/>
                <a:gd name="connsiteX25" fmla="*/ 897775 w 1612670"/>
                <a:gd name="connsiteY25" fmla="*/ 419718 h 1361827"/>
                <a:gd name="connsiteX26" fmla="*/ 820190 w 1612670"/>
                <a:gd name="connsiteY26" fmla="*/ 419718 h 1361827"/>
                <a:gd name="connsiteX27" fmla="*/ 753688 w 1612670"/>
                <a:gd name="connsiteY27" fmla="*/ 392009 h 1361827"/>
                <a:gd name="connsiteX28" fmla="*/ 659477 w 1612670"/>
                <a:gd name="connsiteY28" fmla="*/ 247922 h 1361827"/>
                <a:gd name="connsiteX29" fmla="*/ 665019 w 1612670"/>
                <a:gd name="connsiteY29" fmla="*/ 53958 h 1361827"/>
                <a:gd name="connsiteX30" fmla="*/ 626226 w 1612670"/>
                <a:gd name="connsiteY30" fmla="*/ 15165 h 1361827"/>
                <a:gd name="connsiteX31" fmla="*/ 525365 w 1612670"/>
                <a:gd name="connsiteY31" fmla="*/ 363 h 1361827"/>
                <a:gd name="connsiteX32" fmla="*/ 494481 w 1612670"/>
                <a:gd name="connsiteY32" fmla="*/ 34143 h 1361827"/>
                <a:gd name="connsiteX33" fmla="*/ 461789 w 1612670"/>
                <a:gd name="connsiteY33" fmla="*/ 87685 h 1361827"/>
                <a:gd name="connsiteX34" fmla="*/ 474137 w 1612670"/>
                <a:gd name="connsiteY34" fmla="*/ 88384 h 1361827"/>
                <a:gd name="connsiteX35" fmla="*/ 449234 w 1612670"/>
                <a:gd name="connsiteY35" fmla="*/ 148169 h 1361827"/>
                <a:gd name="connsiteX36" fmla="*/ 461581 w 1612670"/>
                <a:gd name="connsiteY36" fmla="*/ 319591 h 1361827"/>
                <a:gd name="connsiteX37" fmla="*/ 229380 w 1612670"/>
                <a:gd name="connsiteY37" fmla="*/ 690790 h 1361827"/>
                <a:gd name="connsiteX38" fmla="*/ 149630 w 1612670"/>
                <a:gd name="connsiteY38" fmla="*/ 824271 h 1361827"/>
                <a:gd name="connsiteX39" fmla="*/ 116379 w 1612670"/>
                <a:gd name="connsiteY39" fmla="*/ 890773 h 1361827"/>
                <a:gd name="connsiteX40" fmla="*/ 94211 w 1612670"/>
                <a:gd name="connsiteY40" fmla="*/ 901856 h 1361827"/>
                <a:gd name="connsiteX41" fmla="*/ 0 w 1612670"/>
                <a:gd name="connsiteY41" fmla="*/ 918482 h 1361827"/>
                <a:gd name="connsiteX42" fmla="*/ 169055 w 1612670"/>
                <a:gd name="connsiteY42" fmla="*/ 1092088 h 1361827"/>
                <a:gd name="connsiteX43" fmla="*/ 70043 w 1612670"/>
                <a:gd name="connsiteY43" fmla="*/ 1232459 h 1361827"/>
                <a:gd name="connsiteX44" fmla="*/ 133004 w 1612670"/>
                <a:gd name="connsiteY44" fmla="*/ 1262075 h 1361827"/>
                <a:gd name="connsiteX45" fmla="*/ 221674 w 1612670"/>
                <a:gd name="connsiteY45" fmla="*/ 1295325 h 1361827"/>
                <a:gd name="connsiteX46" fmla="*/ 448888 w 1612670"/>
                <a:gd name="connsiteY46" fmla="*/ 1361827 h 1361827"/>
                <a:gd name="connsiteX0" fmla="*/ 383922 w 1547704"/>
                <a:gd name="connsiteY0" fmla="*/ 1361827 h 1361827"/>
                <a:gd name="connsiteX1" fmla="*/ 450424 w 1547704"/>
                <a:gd name="connsiteY1" fmla="*/ 1145696 h 1361827"/>
                <a:gd name="connsiteX2" fmla="*/ 572344 w 1547704"/>
                <a:gd name="connsiteY2" fmla="*/ 946191 h 1361827"/>
                <a:gd name="connsiteX3" fmla="*/ 749682 w 1547704"/>
                <a:gd name="connsiteY3" fmla="*/ 918482 h 1361827"/>
                <a:gd name="connsiteX4" fmla="*/ 838351 w 1547704"/>
                <a:gd name="connsiteY4" fmla="*/ 863063 h 1361827"/>
                <a:gd name="connsiteX5" fmla="*/ 949187 w 1547704"/>
                <a:gd name="connsiteY5" fmla="*/ 874147 h 1361827"/>
                <a:gd name="connsiteX6" fmla="*/ 987980 w 1547704"/>
                <a:gd name="connsiteY6" fmla="*/ 901856 h 1361827"/>
                <a:gd name="connsiteX7" fmla="*/ 1037856 w 1547704"/>
                <a:gd name="connsiteY7" fmla="*/ 907398 h 1361827"/>
                <a:gd name="connsiteX8" fmla="*/ 1071107 w 1547704"/>
                <a:gd name="connsiteY8" fmla="*/ 918482 h 1361827"/>
                <a:gd name="connsiteX9" fmla="*/ 1120984 w 1547704"/>
                <a:gd name="connsiteY9" fmla="*/ 940649 h 1361827"/>
                <a:gd name="connsiteX10" fmla="*/ 1159776 w 1547704"/>
                <a:gd name="connsiteY10" fmla="*/ 946191 h 1361827"/>
                <a:gd name="connsiteX11" fmla="*/ 1215194 w 1547704"/>
                <a:gd name="connsiteY11" fmla="*/ 979442 h 1361827"/>
                <a:gd name="connsiteX12" fmla="*/ 1220736 w 1547704"/>
                <a:gd name="connsiteY12" fmla="*/ 979442 h 1361827"/>
                <a:gd name="connsiteX13" fmla="*/ 1370365 w 1547704"/>
                <a:gd name="connsiteY13" fmla="*/ 1001609 h 1361827"/>
                <a:gd name="connsiteX14" fmla="*/ 1470118 w 1547704"/>
                <a:gd name="connsiteY14" fmla="*/ 1040402 h 1361827"/>
                <a:gd name="connsiteX15" fmla="*/ 1547704 w 1547704"/>
                <a:gd name="connsiteY15" fmla="*/ 951733 h 1361827"/>
                <a:gd name="connsiteX16" fmla="*/ 1531078 w 1547704"/>
                <a:gd name="connsiteY16" fmla="*/ 890773 h 1361827"/>
                <a:gd name="connsiteX17" fmla="*/ 1497827 w 1547704"/>
                <a:gd name="connsiteY17" fmla="*/ 851980 h 1361827"/>
                <a:gd name="connsiteX18" fmla="*/ 1420242 w 1547704"/>
                <a:gd name="connsiteY18" fmla="*/ 768853 h 1361827"/>
                <a:gd name="connsiteX19" fmla="*/ 1370365 w 1547704"/>
                <a:gd name="connsiteY19" fmla="*/ 619223 h 1361827"/>
                <a:gd name="connsiteX20" fmla="*/ 1408050 w 1547704"/>
                <a:gd name="connsiteY20" fmla="*/ 290433 h 1361827"/>
                <a:gd name="connsiteX21" fmla="*/ 1319381 w 1547704"/>
                <a:gd name="connsiteY21" fmla="*/ 227577 h 1361827"/>
                <a:gd name="connsiteX22" fmla="*/ 1176402 w 1547704"/>
                <a:gd name="connsiteY22" fmla="*/ 347674 h 1361827"/>
                <a:gd name="connsiteX23" fmla="*/ 1109900 w 1547704"/>
                <a:gd name="connsiteY23" fmla="*/ 369842 h 1361827"/>
                <a:gd name="connsiteX24" fmla="*/ 915936 w 1547704"/>
                <a:gd name="connsiteY24" fmla="*/ 419718 h 1361827"/>
                <a:gd name="connsiteX25" fmla="*/ 832809 w 1547704"/>
                <a:gd name="connsiteY25" fmla="*/ 419718 h 1361827"/>
                <a:gd name="connsiteX26" fmla="*/ 755224 w 1547704"/>
                <a:gd name="connsiteY26" fmla="*/ 419718 h 1361827"/>
                <a:gd name="connsiteX27" fmla="*/ 688722 w 1547704"/>
                <a:gd name="connsiteY27" fmla="*/ 392009 h 1361827"/>
                <a:gd name="connsiteX28" fmla="*/ 594511 w 1547704"/>
                <a:gd name="connsiteY28" fmla="*/ 247922 h 1361827"/>
                <a:gd name="connsiteX29" fmla="*/ 600053 w 1547704"/>
                <a:gd name="connsiteY29" fmla="*/ 53958 h 1361827"/>
                <a:gd name="connsiteX30" fmla="*/ 561260 w 1547704"/>
                <a:gd name="connsiteY30" fmla="*/ 15165 h 1361827"/>
                <a:gd name="connsiteX31" fmla="*/ 460399 w 1547704"/>
                <a:gd name="connsiteY31" fmla="*/ 363 h 1361827"/>
                <a:gd name="connsiteX32" fmla="*/ 429515 w 1547704"/>
                <a:gd name="connsiteY32" fmla="*/ 34143 h 1361827"/>
                <a:gd name="connsiteX33" fmla="*/ 396823 w 1547704"/>
                <a:gd name="connsiteY33" fmla="*/ 87685 h 1361827"/>
                <a:gd name="connsiteX34" fmla="*/ 409171 w 1547704"/>
                <a:gd name="connsiteY34" fmla="*/ 88384 h 1361827"/>
                <a:gd name="connsiteX35" fmla="*/ 384268 w 1547704"/>
                <a:gd name="connsiteY35" fmla="*/ 148169 h 1361827"/>
                <a:gd name="connsiteX36" fmla="*/ 396615 w 1547704"/>
                <a:gd name="connsiteY36" fmla="*/ 319591 h 1361827"/>
                <a:gd name="connsiteX37" fmla="*/ 164414 w 1547704"/>
                <a:gd name="connsiteY37" fmla="*/ 690790 h 1361827"/>
                <a:gd name="connsiteX38" fmla="*/ 84664 w 1547704"/>
                <a:gd name="connsiteY38" fmla="*/ 824271 h 1361827"/>
                <a:gd name="connsiteX39" fmla="*/ 51413 w 1547704"/>
                <a:gd name="connsiteY39" fmla="*/ 890773 h 1361827"/>
                <a:gd name="connsiteX40" fmla="*/ 29245 w 1547704"/>
                <a:gd name="connsiteY40" fmla="*/ 901856 h 1361827"/>
                <a:gd name="connsiteX41" fmla="*/ 104089 w 1547704"/>
                <a:gd name="connsiteY41" fmla="*/ 1092088 h 1361827"/>
                <a:gd name="connsiteX42" fmla="*/ 5077 w 1547704"/>
                <a:gd name="connsiteY42" fmla="*/ 1232459 h 1361827"/>
                <a:gd name="connsiteX43" fmla="*/ 68038 w 1547704"/>
                <a:gd name="connsiteY43" fmla="*/ 1262075 h 1361827"/>
                <a:gd name="connsiteX44" fmla="*/ 156708 w 1547704"/>
                <a:gd name="connsiteY44" fmla="*/ 1295325 h 1361827"/>
                <a:gd name="connsiteX45" fmla="*/ 383922 w 1547704"/>
                <a:gd name="connsiteY45" fmla="*/ 1361827 h 1361827"/>
                <a:gd name="connsiteX0" fmla="*/ 383922 w 1547704"/>
                <a:gd name="connsiteY0" fmla="*/ 1361827 h 1361827"/>
                <a:gd name="connsiteX1" fmla="*/ 450424 w 1547704"/>
                <a:gd name="connsiteY1" fmla="*/ 1145696 h 1361827"/>
                <a:gd name="connsiteX2" fmla="*/ 572344 w 1547704"/>
                <a:gd name="connsiteY2" fmla="*/ 946191 h 1361827"/>
                <a:gd name="connsiteX3" fmla="*/ 749682 w 1547704"/>
                <a:gd name="connsiteY3" fmla="*/ 918482 h 1361827"/>
                <a:gd name="connsiteX4" fmla="*/ 838351 w 1547704"/>
                <a:gd name="connsiteY4" fmla="*/ 863063 h 1361827"/>
                <a:gd name="connsiteX5" fmla="*/ 949187 w 1547704"/>
                <a:gd name="connsiteY5" fmla="*/ 874147 h 1361827"/>
                <a:gd name="connsiteX6" fmla="*/ 987980 w 1547704"/>
                <a:gd name="connsiteY6" fmla="*/ 901856 h 1361827"/>
                <a:gd name="connsiteX7" fmla="*/ 1037856 w 1547704"/>
                <a:gd name="connsiteY7" fmla="*/ 907398 h 1361827"/>
                <a:gd name="connsiteX8" fmla="*/ 1071107 w 1547704"/>
                <a:gd name="connsiteY8" fmla="*/ 918482 h 1361827"/>
                <a:gd name="connsiteX9" fmla="*/ 1120984 w 1547704"/>
                <a:gd name="connsiteY9" fmla="*/ 940649 h 1361827"/>
                <a:gd name="connsiteX10" fmla="*/ 1159776 w 1547704"/>
                <a:gd name="connsiteY10" fmla="*/ 946191 h 1361827"/>
                <a:gd name="connsiteX11" fmla="*/ 1215194 w 1547704"/>
                <a:gd name="connsiteY11" fmla="*/ 979442 h 1361827"/>
                <a:gd name="connsiteX12" fmla="*/ 1220736 w 1547704"/>
                <a:gd name="connsiteY12" fmla="*/ 979442 h 1361827"/>
                <a:gd name="connsiteX13" fmla="*/ 1370365 w 1547704"/>
                <a:gd name="connsiteY13" fmla="*/ 1001609 h 1361827"/>
                <a:gd name="connsiteX14" fmla="*/ 1470118 w 1547704"/>
                <a:gd name="connsiteY14" fmla="*/ 1040402 h 1361827"/>
                <a:gd name="connsiteX15" fmla="*/ 1547704 w 1547704"/>
                <a:gd name="connsiteY15" fmla="*/ 951733 h 1361827"/>
                <a:gd name="connsiteX16" fmla="*/ 1531078 w 1547704"/>
                <a:gd name="connsiteY16" fmla="*/ 890773 h 1361827"/>
                <a:gd name="connsiteX17" fmla="*/ 1497827 w 1547704"/>
                <a:gd name="connsiteY17" fmla="*/ 851980 h 1361827"/>
                <a:gd name="connsiteX18" fmla="*/ 1420242 w 1547704"/>
                <a:gd name="connsiteY18" fmla="*/ 768853 h 1361827"/>
                <a:gd name="connsiteX19" fmla="*/ 1370365 w 1547704"/>
                <a:gd name="connsiteY19" fmla="*/ 619223 h 1361827"/>
                <a:gd name="connsiteX20" fmla="*/ 1408050 w 1547704"/>
                <a:gd name="connsiteY20" fmla="*/ 290433 h 1361827"/>
                <a:gd name="connsiteX21" fmla="*/ 1319381 w 1547704"/>
                <a:gd name="connsiteY21" fmla="*/ 227577 h 1361827"/>
                <a:gd name="connsiteX22" fmla="*/ 1176402 w 1547704"/>
                <a:gd name="connsiteY22" fmla="*/ 347674 h 1361827"/>
                <a:gd name="connsiteX23" fmla="*/ 1109900 w 1547704"/>
                <a:gd name="connsiteY23" fmla="*/ 369842 h 1361827"/>
                <a:gd name="connsiteX24" fmla="*/ 915936 w 1547704"/>
                <a:gd name="connsiteY24" fmla="*/ 419718 h 1361827"/>
                <a:gd name="connsiteX25" fmla="*/ 832809 w 1547704"/>
                <a:gd name="connsiteY25" fmla="*/ 419718 h 1361827"/>
                <a:gd name="connsiteX26" fmla="*/ 755224 w 1547704"/>
                <a:gd name="connsiteY26" fmla="*/ 419718 h 1361827"/>
                <a:gd name="connsiteX27" fmla="*/ 688722 w 1547704"/>
                <a:gd name="connsiteY27" fmla="*/ 392009 h 1361827"/>
                <a:gd name="connsiteX28" fmla="*/ 594511 w 1547704"/>
                <a:gd name="connsiteY28" fmla="*/ 247922 h 1361827"/>
                <a:gd name="connsiteX29" fmla="*/ 600053 w 1547704"/>
                <a:gd name="connsiteY29" fmla="*/ 53958 h 1361827"/>
                <a:gd name="connsiteX30" fmla="*/ 561260 w 1547704"/>
                <a:gd name="connsiteY30" fmla="*/ 15165 h 1361827"/>
                <a:gd name="connsiteX31" fmla="*/ 460399 w 1547704"/>
                <a:gd name="connsiteY31" fmla="*/ 363 h 1361827"/>
                <a:gd name="connsiteX32" fmla="*/ 429515 w 1547704"/>
                <a:gd name="connsiteY32" fmla="*/ 34143 h 1361827"/>
                <a:gd name="connsiteX33" fmla="*/ 396823 w 1547704"/>
                <a:gd name="connsiteY33" fmla="*/ 87685 h 1361827"/>
                <a:gd name="connsiteX34" fmla="*/ 409171 w 1547704"/>
                <a:gd name="connsiteY34" fmla="*/ 88384 h 1361827"/>
                <a:gd name="connsiteX35" fmla="*/ 384268 w 1547704"/>
                <a:gd name="connsiteY35" fmla="*/ 148169 h 1361827"/>
                <a:gd name="connsiteX36" fmla="*/ 396615 w 1547704"/>
                <a:gd name="connsiteY36" fmla="*/ 319591 h 1361827"/>
                <a:gd name="connsiteX37" fmla="*/ 164414 w 1547704"/>
                <a:gd name="connsiteY37" fmla="*/ 690790 h 1361827"/>
                <a:gd name="connsiteX38" fmla="*/ 84664 w 1547704"/>
                <a:gd name="connsiteY38" fmla="*/ 824271 h 1361827"/>
                <a:gd name="connsiteX39" fmla="*/ 51413 w 1547704"/>
                <a:gd name="connsiteY39" fmla="*/ 890773 h 1361827"/>
                <a:gd name="connsiteX40" fmla="*/ 104089 w 1547704"/>
                <a:gd name="connsiteY40" fmla="*/ 1092088 h 1361827"/>
                <a:gd name="connsiteX41" fmla="*/ 5077 w 1547704"/>
                <a:gd name="connsiteY41" fmla="*/ 1232459 h 1361827"/>
                <a:gd name="connsiteX42" fmla="*/ 68038 w 1547704"/>
                <a:gd name="connsiteY42" fmla="*/ 1262075 h 1361827"/>
                <a:gd name="connsiteX43" fmla="*/ 156708 w 1547704"/>
                <a:gd name="connsiteY43" fmla="*/ 1295325 h 1361827"/>
                <a:gd name="connsiteX44" fmla="*/ 383922 w 1547704"/>
                <a:gd name="connsiteY44" fmla="*/ 1361827 h 1361827"/>
                <a:gd name="connsiteX0" fmla="*/ 332791 w 1496573"/>
                <a:gd name="connsiteY0" fmla="*/ 1361827 h 1361827"/>
                <a:gd name="connsiteX1" fmla="*/ 399293 w 1496573"/>
                <a:gd name="connsiteY1" fmla="*/ 1145696 h 1361827"/>
                <a:gd name="connsiteX2" fmla="*/ 521213 w 1496573"/>
                <a:gd name="connsiteY2" fmla="*/ 946191 h 1361827"/>
                <a:gd name="connsiteX3" fmla="*/ 698551 w 1496573"/>
                <a:gd name="connsiteY3" fmla="*/ 918482 h 1361827"/>
                <a:gd name="connsiteX4" fmla="*/ 787220 w 1496573"/>
                <a:gd name="connsiteY4" fmla="*/ 863063 h 1361827"/>
                <a:gd name="connsiteX5" fmla="*/ 898056 w 1496573"/>
                <a:gd name="connsiteY5" fmla="*/ 874147 h 1361827"/>
                <a:gd name="connsiteX6" fmla="*/ 936849 w 1496573"/>
                <a:gd name="connsiteY6" fmla="*/ 901856 h 1361827"/>
                <a:gd name="connsiteX7" fmla="*/ 986725 w 1496573"/>
                <a:gd name="connsiteY7" fmla="*/ 907398 h 1361827"/>
                <a:gd name="connsiteX8" fmla="*/ 1019976 w 1496573"/>
                <a:gd name="connsiteY8" fmla="*/ 918482 h 1361827"/>
                <a:gd name="connsiteX9" fmla="*/ 1069853 w 1496573"/>
                <a:gd name="connsiteY9" fmla="*/ 940649 h 1361827"/>
                <a:gd name="connsiteX10" fmla="*/ 1108645 w 1496573"/>
                <a:gd name="connsiteY10" fmla="*/ 946191 h 1361827"/>
                <a:gd name="connsiteX11" fmla="*/ 1164063 w 1496573"/>
                <a:gd name="connsiteY11" fmla="*/ 979442 h 1361827"/>
                <a:gd name="connsiteX12" fmla="*/ 1169605 w 1496573"/>
                <a:gd name="connsiteY12" fmla="*/ 979442 h 1361827"/>
                <a:gd name="connsiteX13" fmla="*/ 1319234 w 1496573"/>
                <a:gd name="connsiteY13" fmla="*/ 1001609 h 1361827"/>
                <a:gd name="connsiteX14" fmla="*/ 1418987 w 1496573"/>
                <a:gd name="connsiteY14" fmla="*/ 1040402 h 1361827"/>
                <a:gd name="connsiteX15" fmla="*/ 1496573 w 1496573"/>
                <a:gd name="connsiteY15" fmla="*/ 951733 h 1361827"/>
                <a:gd name="connsiteX16" fmla="*/ 1479947 w 1496573"/>
                <a:gd name="connsiteY16" fmla="*/ 890773 h 1361827"/>
                <a:gd name="connsiteX17" fmla="*/ 1446696 w 1496573"/>
                <a:gd name="connsiteY17" fmla="*/ 851980 h 1361827"/>
                <a:gd name="connsiteX18" fmla="*/ 1369111 w 1496573"/>
                <a:gd name="connsiteY18" fmla="*/ 768853 h 1361827"/>
                <a:gd name="connsiteX19" fmla="*/ 1319234 w 1496573"/>
                <a:gd name="connsiteY19" fmla="*/ 619223 h 1361827"/>
                <a:gd name="connsiteX20" fmla="*/ 1356919 w 1496573"/>
                <a:gd name="connsiteY20" fmla="*/ 290433 h 1361827"/>
                <a:gd name="connsiteX21" fmla="*/ 1268250 w 1496573"/>
                <a:gd name="connsiteY21" fmla="*/ 227577 h 1361827"/>
                <a:gd name="connsiteX22" fmla="*/ 1125271 w 1496573"/>
                <a:gd name="connsiteY22" fmla="*/ 347674 h 1361827"/>
                <a:gd name="connsiteX23" fmla="*/ 1058769 w 1496573"/>
                <a:gd name="connsiteY23" fmla="*/ 369842 h 1361827"/>
                <a:gd name="connsiteX24" fmla="*/ 864805 w 1496573"/>
                <a:gd name="connsiteY24" fmla="*/ 419718 h 1361827"/>
                <a:gd name="connsiteX25" fmla="*/ 781678 w 1496573"/>
                <a:gd name="connsiteY25" fmla="*/ 419718 h 1361827"/>
                <a:gd name="connsiteX26" fmla="*/ 704093 w 1496573"/>
                <a:gd name="connsiteY26" fmla="*/ 419718 h 1361827"/>
                <a:gd name="connsiteX27" fmla="*/ 637591 w 1496573"/>
                <a:gd name="connsiteY27" fmla="*/ 392009 h 1361827"/>
                <a:gd name="connsiteX28" fmla="*/ 543380 w 1496573"/>
                <a:gd name="connsiteY28" fmla="*/ 247922 h 1361827"/>
                <a:gd name="connsiteX29" fmla="*/ 548922 w 1496573"/>
                <a:gd name="connsiteY29" fmla="*/ 53958 h 1361827"/>
                <a:gd name="connsiteX30" fmla="*/ 510129 w 1496573"/>
                <a:gd name="connsiteY30" fmla="*/ 15165 h 1361827"/>
                <a:gd name="connsiteX31" fmla="*/ 409268 w 1496573"/>
                <a:gd name="connsiteY31" fmla="*/ 363 h 1361827"/>
                <a:gd name="connsiteX32" fmla="*/ 378384 w 1496573"/>
                <a:gd name="connsiteY32" fmla="*/ 34143 h 1361827"/>
                <a:gd name="connsiteX33" fmla="*/ 345692 w 1496573"/>
                <a:gd name="connsiteY33" fmla="*/ 87685 h 1361827"/>
                <a:gd name="connsiteX34" fmla="*/ 358040 w 1496573"/>
                <a:gd name="connsiteY34" fmla="*/ 88384 h 1361827"/>
                <a:gd name="connsiteX35" fmla="*/ 333137 w 1496573"/>
                <a:gd name="connsiteY35" fmla="*/ 148169 h 1361827"/>
                <a:gd name="connsiteX36" fmla="*/ 345484 w 1496573"/>
                <a:gd name="connsiteY36" fmla="*/ 319591 h 1361827"/>
                <a:gd name="connsiteX37" fmla="*/ 113283 w 1496573"/>
                <a:gd name="connsiteY37" fmla="*/ 690790 h 1361827"/>
                <a:gd name="connsiteX38" fmla="*/ 33533 w 1496573"/>
                <a:gd name="connsiteY38" fmla="*/ 824271 h 1361827"/>
                <a:gd name="connsiteX39" fmla="*/ 282 w 1496573"/>
                <a:gd name="connsiteY39" fmla="*/ 890773 h 1361827"/>
                <a:gd name="connsiteX40" fmla="*/ 52958 w 1496573"/>
                <a:gd name="connsiteY40" fmla="*/ 1092088 h 1361827"/>
                <a:gd name="connsiteX41" fmla="*/ 110891 w 1496573"/>
                <a:gd name="connsiteY41" fmla="*/ 1178270 h 1361827"/>
                <a:gd name="connsiteX42" fmla="*/ 16907 w 1496573"/>
                <a:gd name="connsiteY42" fmla="*/ 1262075 h 1361827"/>
                <a:gd name="connsiteX43" fmla="*/ 105577 w 1496573"/>
                <a:gd name="connsiteY43" fmla="*/ 1295325 h 1361827"/>
                <a:gd name="connsiteX44" fmla="*/ 332791 w 1496573"/>
                <a:gd name="connsiteY44" fmla="*/ 1361827 h 1361827"/>
                <a:gd name="connsiteX0" fmla="*/ 332791 w 1496573"/>
                <a:gd name="connsiteY0" fmla="*/ 1361827 h 1361827"/>
                <a:gd name="connsiteX1" fmla="*/ 399293 w 1496573"/>
                <a:gd name="connsiteY1" fmla="*/ 1145696 h 1361827"/>
                <a:gd name="connsiteX2" fmla="*/ 521213 w 1496573"/>
                <a:gd name="connsiteY2" fmla="*/ 946191 h 1361827"/>
                <a:gd name="connsiteX3" fmla="*/ 698551 w 1496573"/>
                <a:gd name="connsiteY3" fmla="*/ 918482 h 1361827"/>
                <a:gd name="connsiteX4" fmla="*/ 787220 w 1496573"/>
                <a:gd name="connsiteY4" fmla="*/ 863063 h 1361827"/>
                <a:gd name="connsiteX5" fmla="*/ 898056 w 1496573"/>
                <a:gd name="connsiteY5" fmla="*/ 874147 h 1361827"/>
                <a:gd name="connsiteX6" fmla="*/ 936849 w 1496573"/>
                <a:gd name="connsiteY6" fmla="*/ 901856 h 1361827"/>
                <a:gd name="connsiteX7" fmla="*/ 986725 w 1496573"/>
                <a:gd name="connsiteY7" fmla="*/ 907398 h 1361827"/>
                <a:gd name="connsiteX8" fmla="*/ 1019976 w 1496573"/>
                <a:gd name="connsiteY8" fmla="*/ 918482 h 1361827"/>
                <a:gd name="connsiteX9" fmla="*/ 1069853 w 1496573"/>
                <a:gd name="connsiteY9" fmla="*/ 940649 h 1361827"/>
                <a:gd name="connsiteX10" fmla="*/ 1108645 w 1496573"/>
                <a:gd name="connsiteY10" fmla="*/ 946191 h 1361827"/>
                <a:gd name="connsiteX11" fmla="*/ 1164063 w 1496573"/>
                <a:gd name="connsiteY11" fmla="*/ 979442 h 1361827"/>
                <a:gd name="connsiteX12" fmla="*/ 1169605 w 1496573"/>
                <a:gd name="connsiteY12" fmla="*/ 979442 h 1361827"/>
                <a:gd name="connsiteX13" fmla="*/ 1319234 w 1496573"/>
                <a:gd name="connsiteY13" fmla="*/ 1001609 h 1361827"/>
                <a:gd name="connsiteX14" fmla="*/ 1418987 w 1496573"/>
                <a:gd name="connsiteY14" fmla="*/ 1040402 h 1361827"/>
                <a:gd name="connsiteX15" fmla="*/ 1496573 w 1496573"/>
                <a:gd name="connsiteY15" fmla="*/ 951733 h 1361827"/>
                <a:gd name="connsiteX16" fmla="*/ 1479947 w 1496573"/>
                <a:gd name="connsiteY16" fmla="*/ 890773 h 1361827"/>
                <a:gd name="connsiteX17" fmla="*/ 1446696 w 1496573"/>
                <a:gd name="connsiteY17" fmla="*/ 851980 h 1361827"/>
                <a:gd name="connsiteX18" fmla="*/ 1369111 w 1496573"/>
                <a:gd name="connsiteY18" fmla="*/ 768853 h 1361827"/>
                <a:gd name="connsiteX19" fmla="*/ 1319234 w 1496573"/>
                <a:gd name="connsiteY19" fmla="*/ 619223 h 1361827"/>
                <a:gd name="connsiteX20" fmla="*/ 1356919 w 1496573"/>
                <a:gd name="connsiteY20" fmla="*/ 290433 h 1361827"/>
                <a:gd name="connsiteX21" fmla="*/ 1268250 w 1496573"/>
                <a:gd name="connsiteY21" fmla="*/ 227577 h 1361827"/>
                <a:gd name="connsiteX22" fmla="*/ 1125271 w 1496573"/>
                <a:gd name="connsiteY22" fmla="*/ 347674 h 1361827"/>
                <a:gd name="connsiteX23" fmla="*/ 1058769 w 1496573"/>
                <a:gd name="connsiteY23" fmla="*/ 369842 h 1361827"/>
                <a:gd name="connsiteX24" fmla="*/ 864805 w 1496573"/>
                <a:gd name="connsiteY24" fmla="*/ 419718 h 1361827"/>
                <a:gd name="connsiteX25" fmla="*/ 781678 w 1496573"/>
                <a:gd name="connsiteY25" fmla="*/ 419718 h 1361827"/>
                <a:gd name="connsiteX26" fmla="*/ 704093 w 1496573"/>
                <a:gd name="connsiteY26" fmla="*/ 419718 h 1361827"/>
                <a:gd name="connsiteX27" fmla="*/ 637591 w 1496573"/>
                <a:gd name="connsiteY27" fmla="*/ 392009 h 1361827"/>
                <a:gd name="connsiteX28" fmla="*/ 543380 w 1496573"/>
                <a:gd name="connsiteY28" fmla="*/ 247922 h 1361827"/>
                <a:gd name="connsiteX29" fmla="*/ 548922 w 1496573"/>
                <a:gd name="connsiteY29" fmla="*/ 53958 h 1361827"/>
                <a:gd name="connsiteX30" fmla="*/ 510129 w 1496573"/>
                <a:gd name="connsiteY30" fmla="*/ 15165 h 1361827"/>
                <a:gd name="connsiteX31" fmla="*/ 409268 w 1496573"/>
                <a:gd name="connsiteY31" fmla="*/ 363 h 1361827"/>
                <a:gd name="connsiteX32" fmla="*/ 378384 w 1496573"/>
                <a:gd name="connsiteY32" fmla="*/ 34143 h 1361827"/>
                <a:gd name="connsiteX33" fmla="*/ 345692 w 1496573"/>
                <a:gd name="connsiteY33" fmla="*/ 87685 h 1361827"/>
                <a:gd name="connsiteX34" fmla="*/ 358040 w 1496573"/>
                <a:gd name="connsiteY34" fmla="*/ 88384 h 1361827"/>
                <a:gd name="connsiteX35" fmla="*/ 333137 w 1496573"/>
                <a:gd name="connsiteY35" fmla="*/ 148169 h 1361827"/>
                <a:gd name="connsiteX36" fmla="*/ 345484 w 1496573"/>
                <a:gd name="connsiteY36" fmla="*/ 319591 h 1361827"/>
                <a:gd name="connsiteX37" fmla="*/ 113283 w 1496573"/>
                <a:gd name="connsiteY37" fmla="*/ 690790 h 1361827"/>
                <a:gd name="connsiteX38" fmla="*/ 33533 w 1496573"/>
                <a:gd name="connsiteY38" fmla="*/ 824271 h 1361827"/>
                <a:gd name="connsiteX39" fmla="*/ 282 w 1496573"/>
                <a:gd name="connsiteY39" fmla="*/ 890773 h 1361827"/>
                <a:gd name="connsiteX40" fmla="*/ 52958 w 1496573"/>
                <a:gd name="connsiteY40" fmla="*/ 1092088 h 1361827"/>
                <a:gd name="connsiteX41" fmla="*/ 110891 w 1496573"/>
                <a:gd name="connsiteY41" fmla="*/ 1178270 h 1361827"/>
                <a:gd name="connsiteX42" fmla="*/ 105577 w 1496573"/>
                <a:gd name="connsiteY42" fmla="*/ 1295325 h 1361827"/>
                <a:gd name="connsiteX43" fmla="*/ 332791 w 1496573"/>
                <a:gd name="connsiteY43" fmla="*/ 1361827 h 1361827"/>
                <a:gd name="connsiteX0" fmla="*/ 332791 w 1496573"/>
                <a:gd name="connsiteY0" fmla="*/ 1361827 h 1361827"/>
                <a:gd name="connsiteX1" fmla="*/ 399293 w 1496573"/>
                <a:gd name="connsiteY1" fmla="*/ 1145696 h 1361827"/>
                <a:gd name="connsiteX2" fmla="*/ 521213 w 1496573"/>
                <a:gd name="connsiteY2" fmla="*/ 946191 h 1361827"/>
                <a:gd name="connsiteX3" fmla="*/ 698551 w 1496573"/>
                <a:gd name="connsiteY3" fmla="*/ 918482 h 1361827"/>
                <a:gd name="connsiteX4" fmla="*/ 787220 w 1496573"/>
                <a:gd name="connsiteY4" fmla="*/ 863063 h 1361827"/>
                <a:gd name="connsiteX5" fmla="*/ 898056 w 1496573"/>
                <a:gd name="connsiteY5" fmla="*/ 874147 h 1361827"/>
                <a:gd name="connsiteX6" fmla="*/ 936849 w 1496573"/>
                <a:gd name="connsiteY6" fmla="*/ 901856 h 1361827"/>
                <a:gd name="connsiteX7" fmla="*/ 986725 w 1496573"/>
                <a:gd name="connsiteY7" fmla="*/ 907398 h 1361827"/>
                <a:gd name="connsiteX8" fmla="*/ 1019976 w 1496573"/>
                <a:gd name="connsiteY8" fmla="*/ 918482 h 1361827"/>
                <a:gd name="connsiteX9" fmla="*/ 1069853 w 1496573"/>
                <a:gd name="connsiteY9" fmla="*/ 940649 h 1361827"/>
                <a:gd name="connsiteX10" fmla="*/ 1108645 w 1496573"/>
                <a:gd name="connsiteY10" fmla="*/ 946191 h 1361827"/>
                <a:gd name="connsiteX11" fmla="*/ 1164063 w 1496573"/>
                <a:gd name="connsiteY11" fmla="*/ 979442 h 1361827"/>
                <a:gd name="connsiteX12" fmla="*/ 1169605 w 1496573"/>
                <a:gd name="connsiteY12" fmla="*/ 979442 h 1361827"/>
                <a:gd name="connsiteX13" fmla="*/ 1319234 w 1496573"/>
                <a:gd name="connsiteY13" fmla="*/ 1001609 h 1361827"/>
                <a:gd name="connsiteX14" fmla="*/ 1418987 w 1496573"/>
                <a:gd name="connsiteY14" fmla="*/ 1040402 h 1361827"/>
                <a:gd name="connsiteX15" fmla="*/ 1496573 w 1496573"/>
                <a:gd name="connsiteY15" fmla="*/ 951733 h 1361827"/>
                <a:gd name="connsiteX16" fmla="*/ 1479947 w 1496573"/>
                <a:gd name="connsiteY16" fmla="*/ 890773 h 1361827"/>
                <a:gd name="connsiteX17" fmla="*/ 1446696 w 1496573"/>
                <a:gd name="connsiteY17" fmla="*/ 851980 h 1361827"/>
                <a:gd name="connsiteX18" fmla="*/ 1369111 w 1496573"/>
                <a:gd name="connsiteY18" fmla="*/ 768853 h 1361827"/>
                <a:gd name="connsiteX19" fmla="*/ 1319234 w 1496573"/>
                <a:gd name="connsiteY19" fmla="*/ 619223 h 1361827"/>
                <a:gd name="connsiteX20" fmla="*/ 1356919 w 1496573"/>
                <a:gd name="connsiteY20" fmla="*/ 290433 h 1361827"/>
                <a:gd name="connsiteX21" fmla="*/ 1268250 w 1496573"/>
                <a:gd name="connsiteY21" fmla="*/ 227577 h 1361827"/>
                <a:gd name="connsiteX22" fmla="*/ 1125271 w 1496573"/>
                <a:gd name="connsiteY22" fmla="*/ 347674 h 1361827"/>
                <a:gd name="connsiteX23" fmla="*/ 1058769 w 1496573"/>
                <a:gd name="connsiteY23" fmla="*/ 369842 h 1361827"/>
                <a:gd name="connsiteX24" fmla="*/ 864805 w 1496573"/>
                <a:gd name="connsiteY24" fmla="*/ 419718 h 1361827"/>
                <a:gd name="connsiteX25" fmla="*/ 781678 w 1496573"/>
                <a:gd name="connsiteY25" fmla="*/ 419718 h 1361827"/>
                <a:gd name="connsiteX26" fmla="*/ 704093 w 1496573"/>
                <a:gd name="connsiteY26" fmla="*/ 419718 h 1361827"/>
                <a:gd name="connsiteX27" fmla="*/ 637591 w 1496573"/>
                <a:gd name="connsiteY27" fmla="*/ 392009 h 1361827"/>
                <a:gd name="connsiteX28" fmla="*/ 543380 w 1496573"/>
                <a:gd name="connsiteY28" fmla="*/ 247922 h 1361827"/>
                <a:gd name="connsiteX29" fmla="*/ 548922 w 1496573"/>
                <a:gd name="connsiteY29" fmla="*/ 53958 h 1361827"/>
                <a:gd name="connsiteX30" fmla="*/ 510129 w 1496573"/>
                <a:gd name="connsiteY30" fmla="*/ 15165 h 1361827"/>
                <a:gd name="connsiteX31" fmla="*/ 409268 w 1496573"/>
                <a:gd name="connsiteY31" fmla="*/ 363 h 1361827"/>
                <a:gd name="connsiteX32" fmla="*/ 378384 w 1496573"/>
                <a:gd name="connsiteY32" fmla="*/ 34143 h 1361827"/>
                <a:gd name="connsiteX33" fmla="*/ 345692 w 1496573"/>
                <a:gd name="connsiteY33" fmla="*/ 87685 h 1361827"/>
                <a:gd name="connsiteX34" fmla="*/ 358040 w 1496573"/>
                <a:gd name="connsiteY34" fmla="*/ 88384 h 1361827"/>
                <a:gd name="connsiteX35" fmla="*/ 333137 w 1496573"/>
                <a:gd name="connsiteY35" fmla="*/ 148169 h 1361827"/>
                <a:gd name="connsiteX36" fmla="*/ 345484 w 1496573"/>
                <a:gd name="connsiteY36" fmla="*/ 319591 h 1361827"/>
                <a:gd name="connsiteX37" fmla="*/ 113283 w 1496573"/>
                <a:gd name="connsiteY37" fmla="*/ 690790 h 1361827"/>
                <a:gd name="connsiteX38" fmla="*/ 33533 w 1496573"/>
                <a:gd name="connsiteY38" fmla="*/ 824271 h 1361827"/>
                <a:gd name="connsiteX39" fmla="*/ 282 w 1496573"/>
                <a:gd name="connsiteY39" fmla="*/ 890773 h 1361827"/>
                <a:gd name="connsiteX40" fmla="*/ 52958 w 1496573"/>
                <a:gd name="connsiteY40" fmla="*/ 1092088 h 1361827"/>
                <a:gd name="connsiteX41" fmla="*/ 110891 w 1496573"/>
                <a:gd name="connsiteY41" fmla="*/ 1178270 h 1361827"/>
                <a:gd name="connsiteX42" fmla="*/ 218382 w 1496573"/>
                <a:gd name="connsiteY42" fmla="*/ 1137274 h 1361827"/>
                <a:gd name="connsiteX43" fmla="*/ 332791 w 1496573"/>
                <a:gd name="connsiteY43" fmla="*/ 1361827 h 1361827"/>
                <a:gd name="connsiteX0" fmla="*/ 218382 w 1496573"/>
                <a:gd name="connsiteY0" fmla="*/ 1137274 h 1178270"/>
                <a:gd name="connsiteX1" fmla="*/ 399293 w 1496573"/>
                <a:gd name="connsiteY1" fmla="*/ 1145696 h 1178270"/>
                <a:gd name="connsiteX2" fmla="*/ 521213 w 1496573"/>
                <a:gd name="connsiteY2" fmla="*/ 946191 h 1178270"/>
                <a:gd name="connsiteX3" fmla="*/ 698551 w 1496573"/>
                <a:gd name="connsiteY3" fmla="*/ 918482 h 1178270"/>
                <a:gd name="connsiteX4" fmla="*/ 787220 w 1496573"/>
                <a:gd name="connsiteY4" fmla="*/ 863063 h 1178270"/>
                <a:gd name="connsiteX5" fmla="*/ 898056 w 1496573"/>
                <a:gd name="connsiteY5" fmla="*/ 874147 h 1178270"/>
                <a:gd name="connsiteX6" fmla="*/ 936849 w 1496573"/>
                <a:gd name="connsiteY6" fmla="*/ 901856 h 1178270"/>
                <a:gd name="connsiteX7" fmla="*/ 986725 w 1496573"/>
                <a:gd name="connsiteY7" fmla="*/ 907398 h 1178270"/>
                <a:gd name="connsiteX8" fmla="*/ 1019976 w 1496573"/>
                <a:gd name="connsiteY8" fmla="*/ 918482 h 1178270"/>
                <a:gd name="connsiteX9" fmla="*/ 1069853 w 1496573"/>
                <a:gd name="connsiteY9" fmla="*/ 940649 h 1178270"/>
                <a:gd name="connsiteX10" fmla="*/ 1108645 w 1496573"/>
                <a:gd name="connsiteY10" fmla="*/ 946191 h 1178270"/>
                <a:gd name="connsiteX11" fmla="*/ 1164063 w 1496573"/>
                <a:gd name="connsiteY11" fmla="*/ 979442 h 1178270"/>
                <a:gd name="connsiteX12" fmla="*/ 1169605 w 1496573"/>
                <a:gd name="connsiteY12" fmla="*/ 979442 h 1178270"/>
                <a:gd name="connsiteX13" fmla="*/ 1319234 w 1496573"/>
                <a:gd name="connsiteY13" fmla="*/ 1001609 h 1178270"/>
                <a:gd name="connsiteX14" fmla="*/ 1418987 w 1496573"/>
                <a:gd name="connsiteY14" fmla="*/ 1040402 h 1178270"/>
                <a:gd name="connsiteX15" fmla="*/ 1496573 w 1496573"/>
                <a:gd name="connsiteY15" fmla="*/ 951733 h 1178270"/>
                <a:gd name="connsiteX16" fmla="*/ 1479947 w 1496573"/>
                <a:gd name="connsiteY16" fmla="*/ 890773 h 1178270"/>
                <a:gd name="connsiteX17" fmla="*/ 1446696 w 1496573"/>
                <a:gd name="connsiteY17" fmla="*/ 851980 h 1178270"/>
                <a:gd name="connsiteX18" fmla="*/ 1369111 w 1496573"/>
                <a:gd name="connsiteY18" fmla="*/ 768853 h 1178270"/>
                <a:gd name="connsiteX19" fmla="*/ 1319234 w 1496573"/>
                <a:gd name="connsiteY19" fmla="*/ 619223 h 1178270"/>
                <a:gd name="connsiteX20" fmla="*/ 1356919 w 1496573"/>
                <a:gd name="connsiteY20" fmla="*/ 290433 h 1178270"/>
                <a:gd name="connsiteX21" fmla="*/ 1268250 w 1496573"/>
                <a:gd name="connsiteY21" fmla="*/ 227577 h 1178270"/>
                <a:gd name="connsiteX22" fmla="*/ 1125271 w 1496573"/>
                <a:gd name="connsiteY22" fmla="*/ 347674 h 1178270"/>
                <a:gd name="connsiteX23" fmla="*/ 1058769 w 1496573"/>
                <a:gd name="connsiteY23" fmla="*/ 369842 h 1178270"/>
                <a:gd name="connsiteX24" fmla="*/ 864805 w 1496573"/>
                <a:gd name="connsiteY24" fmla="*/ 419718 h 1178270"/>
                <a:gd name="connsiteX25" fmla="*/ 781678 w 1496573"/>
                <a:gd name="connsiteY25" fmla="*/ 419718 h 1178270"/>
                <a:gd name="connsiteX26" fmla="*/ 704093 w 1496573"/>
                <a:gd name="connsiteY26" fmla="*/ 419718 h 1178270"/>
                <a:gd name="connsiteX27" fmla="*/ 637591 w 1496573"/>
                <a:gd name="connsiteY27" fmla="*/ 392009 h 1178270"/>
                <a:gd name="connsiteX28" fmla="*/ 543380 w 1496573"/>
                <a:gd name="connsiteY28" fmla="*/ 247922 h 1178270"/>
                <a:gd name="connsiteX29" fmla="*/ 548922 w 1496573"/>
                <a:gd name="connsiteY29" fmla="*/ 53958 h 1178270"/>
                <a:gd name="connsiteX30" fmla="*/ 510129 w 1496573"/>
                <a:gd name="connsiteY30" fmla="*/ 15165 h 1178270"/>
                <a:gd name="connsiteX31" fmla="*/ 409268 w 1496573"/>
                <a:gd name="connsiteY31" fmla="*/ 363 h 1178270"/>
                <a:gd name="connsiteX32" fmla="*/ 378384 w 1496573"/>
                <a:gd name="connsiteY32" fmla="*/ 34143 h 1178270"/>
                <a:gd name="connsiteX33" fmla="*/ 345692 w 1496573"/>
                <a:gd name="connsiteY33" fmla="*/ 87685 h 1178270"/>
                <a:gd name="connsiteX34" fmla="*/ 358040 w 1496573"/>
                <a:gd name="connsiteY34" fmla="*/ 88384 h 1178270"/>
                <a:gd name="connsiteX35" fmla="*/ 333137 w 1496573"/>
                <a:gd name="connsiteY35" fmla="*/ 148169 h 1178270"/>
                <a:gd name="connsiteX36" fmla="*/ 345484 w 1496573"/>
                <a:gd name="connsiteY36" fmla="*/ 319591 h 1178270"/>
                <a:gd name="connsiteX37" fmla="*/ 113283 w 1496573"/>
                <a:gd name="connsiteY37" fmla="*/ 690790 h 1178270"/>
                <a:gd name="connsiteX38" fmla="*/ 33533 w 1496573"/>
                <a:gd name="connsiteY38" fmla="*/ 824271 h 1178270"/>
                <a:gd name="connsiteX39" fmla="*/ 282 w 1496573"/>
                <a:gd name="connsiteY39" fmla="*/ 890773 h 1178270"/>
                <a:gd name="connsiteX40" fmla="*/ 52958 w 1496573"/>
                <a:gd name="connsiteY40" fmla="*/ 1092088 h 1178270"/>
                <a:gd name="connsiteX41" fmla="*/ 110891 w 1496573"/>
                <a:gd name="connsiteY41" fmla="*/ 1178270 h 1178270"/>
                <a:gd name="connsiteX42" fmla="*/ 218382 w 1496573"/>
                <a:gd name="connsiteY42" fmla="*/ 1137274 h 1178270"/>
                <a:gd name="connsiteX0" fmla="*/ 218382 w 1496573"/>
                <a:gd name="connsiteY0" fmla="*/ 1137274 h 1178270"/>
                <a:gd name="connsiteX1" fmla="*/ 301203 w 1496573"/>
                <a:gd name="connsiteY1" fmla="*/ 1096023 h 1178270"/>
                <a:gd name="connsiteX2" fmla="*/ 521213 w 1496573"/>
                <a:gd name="connsiteY2" fmla="*/ 946191 h 1178270"/>
                <a:gd name="connsiteX3" fmla="*/ 698551 w 1496573"/>
                <a:gd name="connsiteY3" fmla="*/ 918482 h 1178270"/>
                <a:gd name="connsiteX4" fmla="*/ 787220 w 1496573"/>
                <a:gd name="connsiteY4" fmla="*/ 863063 h 1178270"/>
                <a:gd name="connsiteX5" fmla="*/ 898056 w 1496573"/>
                <a:gd name="connsiteY5" fmla="*/ 874147 h 1178270"/>
                <a:gd name="connsiteX6" fmla="*/ 936849 w 1496573"/>
                <a:gd name="connsiteY6" fmla="*/ 901856 h 1178270"/>
                <a:gd name="connsiteX7" fmla="*/ 986725 w 1496573"/>
                <a:gd name="connsiteY7" fmla="*/ 907398 h 1178270"/>
                <a:gd name="connsiteX8" fmla="*/ 1019976 w 1496573"/>
                <a:gd name="connsiteY8" fmla="*/ 918482 h 1178270"/>
                <a:gd name="connsiteX9" fmla="*/ 1069853 w 1496573"/>
                <a:gd name="connsiteY9" fmla="*/ 940649 h 1178270"/>
                <a:gd name="connsiteX10" fmla="*/ 1108645 w 1496573"/>
                <a:gd name="connsiteY10" fmla="*/ 946191 h 1178270"/>
                <a:gd name="connsiteX11" fmla="*/ 1164063 w 1496573"/>
                <a:gd name="connsiteY11" fmla="*/ 979442 h 1178270"/>
                <a:gd name="connsiteX12" fmla="*/ 1169605 w 1496573"/>
                <a:gd name="connsiteY12" fmla="*/ 979442 h 1178270"/>
                <a:gd name="connsiteX13" fmla="*/ 1319234 w 1496573"/>
                <a:gd name="connsiteY13" fmla="*/ 1001609 h 1178270"/>
                <a:gd name="connsiteX14" fmla="*/ 1418987 w 1496573"/>
                <a:gd name="connsiteY14" fmla="*/ 1040402 h 1178270"/>
                <a:gd name="connsiteX15" fmla="*/ 1496573 w 1496573"/>
                <a:gd name="connsiteY15" fmla="*/ 951733 h 1178270"/>
                <a:gd name="connsiteX16" fmla="*/ 1479947 w 1496573"/>
                <a:gd name="connsiteY16" fmla="*/ 890773 h 1178270"/>
                <a:gd name="connsiteX17" fmla="*/ 1446696 w 1496573"/>
                <a:gd name="connsiteY17" fmla="*/ 851980 h 1178270"/>
                <a:gd name="connsiteX18" fmla="*/ 1369111 w 1496573"/>
                <a:gd name="connsiteY18" fmla="*/ 768853 h 1178270"/>
                <a:gd name="connsiteX19" fmla="*/ 1319234 w 1496573"/>
                <a:gd name="connsiteY19" fmla="*/ 619223 h 1178270"/>
                <a:gd name="connsiteX20" fmla="*/ 1356919 w 1496573"/>
                <a:gd name="connsiteY20" fmla="*/ 290433 h 1178270"/>
                <a:gd name="connsiteX21" fmla="*/ 1268250 w 1496573"/>
                <a:gd name="connsiteY21" fmla="*/ 227577 h 1178270"/>
                <a:gd name="connsiteX22" fmla="*/ 1125271 w 1496573"/>
                <a:gd name="connsiteY22" fmla="*/ 347674 h 1178270"/>
                <a:gd name="connsiteX23" fmla="*/ 1058769 w 1496573"/>
                <a:gd name="connsiteY23" fmla="*/ 369842 h 1178270"/>
                <a:gd name="connsiteX24" fmla="*/ 864805 w 1496573"/>
                <a:gd name="connsiteY24" fmla="*/ 419718 h 1178270"/>
                <a:gd name="connsiteX25" fmla="*/ 781678 w 1496573"/>
                <a:gd name="connsiteY25" fmla="*/ 419718 h 1178270"/>
                <a:gd name="connsiteX26" fmla="*/ 704093 w 1496573"/>
                <a:gd name="connsiteY26" fmla="*/ 419718 h 1178270"/>
                <a:gd name="connsiteX27" fmla="*/ 637591 w 1496573"/>
                <a:gd name="connsiteY27" fmla="*/ 392009 h 1178270"/>
                <a:gd name="connsiteX28" fmla="*/ 543380 w 1496573"/>
                <a:gd name="connsiteY28" fmla="*/ 247922 h 1178270"/>
                <a:gd name="connsiteX29" fmla="*/ 548922 w 1496573"/>
                <a:gd name="connsiteY29" fmla="*/ 53958 h 1178270"/>
                <a:gd name="connsiteX30" fmla="*/ 510129 w 1496573"/>
                <a:gd name="connsiteY30" fmla="*/ 15165 h 1178270"/>
                <a:gd name="connsiteX31" fmla="*/ 409268 w 1496573"/>
                <a:gd name="connsiteY31" fmla="*/ 363 h 1178270"/>
                <a:gd name="connsiteX32" fmla="*/ 378384 w 1496573"/>
                <a:gd name="connsiteY32" fmla="*/ 34143 h 1178270"/>
                <a:gd name="connsiteX33" fmla="*/ 345692 w 1496573"/>
                <a:gd name="connsiteY33" fmla="*/ 87685 h 1178270"/>
                <a:gd name="connsiteX34" fmla="*/ 358040 w 1496573"/>
                <a:gd name="connsiteY34" fmla="*/ 88384 h 1178270"/>
                <a:gd name="connsiteX35" fmla="*/ 333137 w 1496573"/>
                <a:gd name="connsiteY35" fmla="*/ 148169 h 1178270"/>
                <a:gd name="connsiteX36" fmla="*/ 345484 w 1496573"/>
                <a:gd name="connsiteY36" fmla="*/ 319591 h 1178270"/>
                <a:gd name="connsiteX37" fmla="*/ 113283 w 1496573"/>
                <a:gd name="connsiteY37" fmla="*/ 690790 h 1178270"/>
                <a:gd name="connsiteX38" fmla="*/ 33533 w 1496573"/>
                <a:gd name="connsiteY38" fmla="*/ 824271 h 1178270"/>
                <a:gd name="connsiteX39" fmla="*/ 282 w 1496573"/>
                <a:gd name="connsiteY39" fmla="*/ 890773 h 1178270"/>
                <a:gd name="connsiteX40" fmla="*/ 52958 w 1496573"/>
                <a:gd name="connsiteY40" fmla="*/ 1092088 h 1178270"/>
                <a:gd name="connsiteX41" fmla="*/ 110891 w 1496573"/>
                <a:gd name="connsiteY41" fmla="*/ 1178270 h 1178270"/>
                <a:gd name="connsiteX42" fmla="*/ 218382 w 1496573"/>
                <a:gd name="connsiteY42" fmla="*/ 1137274 h 1178270"/>
                <a:gd name="connsiteX0" fmla="*/ 218382 w 1496573"/>
                <a:gd name="connsiteY0" fmla="*/ 1137274 h 1178270"/>
                <a:gd name="connsiteX1" fmla="*/ 301203 w 1496573"/>
                <a:gd name="connsiteY1" fmla="*/ 1096023 h 1178270"/>
                <a:gd name="connsiteX2" fmla="*/ 462359 w 1496573"/>
                <a:gd name="connsiteY2" fmla="*/ 896517 h 1178270"/>
                <a:gd name="connsiteX3" fmla="*/ 698551 w 1496573"/>
                <a:gd name="connsiteY3" fmla="*/ 918482 h 1178270"/>
                <a:gd name="connsiteX4" fmla="*/ 787220 w 1496573"/>
                <a:gd name="connsiteY4" fmla="*/ 863063 h 1178270"/>
                <a:gd name="connsiteX5" fmla="*/ 898056 w 1496573"/>
                <a:gd name="connsiteY5" fmla="*/ 874147 h 1178270"/>
                <a:gd name="connsiteX6" fmla="*/ 936849 w 1496573"/>
                <a:gd name="connsiteY6" fmla="*/ 901856 h 1178270"/>
                <a:gd name="connsiteX7" fmla="*/ 986725 w 1496573"/>
                <a:gd name="connsiteY7" fmla="*/ 907398 h 1178270"/>
                <a:gd name="connsiteX8" fmla="*/ 1019976 w 1496573"/>
                <a:gd name="connsiteY8" fmla="*/ 918482 h 1178270"/>
                <a:gd name="connsiteX9" fmla="*/ 1069853 w 1496573"/>
                <a:gd name="connsiteY9" fmla="*/ 940649 h 1178270"/>
                <a:gd name="connsiteX10" fmla="*/ 1108645 w 1496573"/>
                <a:gd name="connsiteY10" fmla="*/ 946191 h 1178270"/>
                <a:gd name="connsiteX11" fmla="*/ 1164063 w 1496573"/>
                <a:gd name="connsiteY11" fmla="*/ 979442 h 1178270"/>
                <a:gd name="connsiteX12" fmla="*/ 1169605 w 1496573"/>
                <a:gd name="connsiteY12" fmla="*/ 979442 h 1178270"/>
                <a:gd name="connsiteX13" fmla="*/ 1319234 w 1496573"/>
                <a:gd name="connsiteY13" fmla="*/ 1001609 h 1178270"/>
                <a:gd name="connsiteX14" fmla="*/ 1418987 w 1496573"/>
                <a:gd name="connsiteY14" fmla="*/ 1040402 h 1178270"/>
                <a:gd name="connsiteX15" fmla="*/ 1496573 w 1496573"/>
                <a:gd name="connsiteY15" fmla="*/ 951733 h 1178270"/>
                <a:gd name="connsiteX16" fmla="*/ 1479947 w 1496573"/>
                <a:gd name="connsiteY16" fmla="*/ 890773 h 1178270"/>
                <a:gd name="connsiteX17" fmla="*/ 1446696 w 1496573"/>
                <a:gd name="connsiteY17" fmla="*/ 851980 h 1178270"/>
                <a:gd name="connsiteX18" fmla="*/ 1369111 w 1496573"/>
                <a:gd name="connsiteY18" fmla="*/ 768853 h 1178270"/>
                <a:gd name="connsiteX19" fmla="*/ 1319234 w 1496573"/>
                <a:gd name="connsiteY19" fmla="*/ 619223 h 1178270"/>
                <a:gd name="connsiteX20" fmla="*/ 1356919 w 1496573"/>
                <a:gd name="connsiteY20" fmla="*/ 290433 h 1178270"/>
                <a:gd name="connsiteX21" fmla="*/ 1268250 w 1496573"/>
                <a:gd name="connsiteY21" fmla="*/ 227577 h 1178270"/>
                <a:gd name="connsiteX22" fmla="*/ 1125271 w 1496573"/>
                <a:gd name="connsiteY22" fmla="*/ 347674 h 1178270"/>
                <a:gd name="connsiteX23" fmla="*/ 1058769 w 1496573"/>
                <a:gd name="connsiteY23" fmla="*/ 369842 h 1178270"/>
                <a:gd name="connsiteX24" fmla="*/ 864805 w 1496573"/>
                <a:gd name="connsiteY24" fmla="*/ 419718 h 1178270"/>
                <a:gd name="connsiteX25" fmla="*/ 781678 w 1496573"/>
                <a:gd name="connsiteY25" fmla="*/ 419718 h 1178270"/>
                <a:gd name="connsiteX26" fmla="*/ 704093 w 1496573"/>
                <a:gd name="connsiteY26" fmla="*/ 419718 h 1178270"/>
                <a:gd name="connsiteX27" fmla="*/ 637591 w 1496573"/>
                <a:gd name="connsiteY27" fmla="*/ 392009 h 1178270"/>
                <a:gd name="connsiteX28" fmla="*/ 543380 w 1496573"/>
                <a:gd name="connsiteY28" fmla="*/ 247922 h 1178270"/>
                <a:gd name="connsiteX29" fmla="*/ 548922 w 1496573"/>
                <a:gd name="connsiteY29" fmla="*/ 53958 h 1178270"/>
                <a:gd name="connsiteX30" fmla="*/ 510129 w 1496573"/>
                <a:gd name="connsiteY30" fmla="*/ 15165 h 1178270"/>
                <a:gd name="connsiteX31" fmla="*/ 409268 w 1496573"/>
                <a:gd name="connsiteY31" fmla="*/ 363 h 1178270"/>
                <a:gd name="connsiteX32" fmla="*/ 378384 w 1496573"/>
                <a:gd name="connsiteY32" fmla="*/ 34143 h 1178270"/>
                <a:gd name="connsiteX33" fmla="*/ 345692 w 1496573"/>
                <a:gd name="connsiteY33" fmla="*/ 87685 h 1178270"/>
                <a:gd name="connsiteX34" fmla="*/ 358040 w 1496573"/>
                <a:gd name="connsiteY34" fmla="*/ 88384 h 1178270"/>
                <a:gd name="connsiteX35" fmla="*/ 333137 w 1496573"/>
                <a:gd name="connsiteY35" fmla="*/ 148169 h 1178270"/>
                <a:gd name="connsiteX36" fmla="*/ 345484 w 1496573"/>
                <a:gd name="connsiteY36" fmla="*/ 319591 h 1178270"/>
                <a:gd name="connsiteX37" fmla="*/ 113283 w 1496573"/>
                <a:gd name="connsiteY37" fmla="*/ 690790 h 1178270"/>
                <a:gd name="connsiteX38" fmla="*/ 33533 w 1496573"/>
                <a:gd name="connsiteY38" fmla="*/ 824271 h 1178270"/>
                <a:gd name="connsiteX39" fmla="*/ 282 w 1496573"/>
                <a:gd name="connsiteY39" fmla="*/ 890773 h 1178270"/>
                <a:gd name="connsiteX40" fmla="*/ 52958 w 1496573"/>
                <a:gd name="connsiteY40" fmla="*/ 1092088 h 1178270"/>
                <a:gd name="connsiteX41" fmla="*/ 110891 w 1496573"/>
                <a:gd name="connsiteY41" fmla="*/ 1178270 h 1178270"/>
                <a:gd name="connsiteX42" fmla="*/ 218382 w 1496573"/>
                <a:gd name="connsiteY42" fmla="*/ 1137274 h 1178270"/>
                <a:gd name="connsiteX0" fmla="*/ 218382 w 1496573"/>
                <a:gd name="connsiteY0" fmla="*/ 1137274 h 1178270"/>
                <a:gd name="connsiteX1" fmla="*/ 301203 w 1496573"/>
                <a:gd name="connsiteY1" fmla="*/ 1096023 h 1178270"/>
                <a:gd name="connsiteX2" fmla="*/ 462359 w 1496573"/>
                <a:gd name="connsiteY2" fmla="*/ 896517 h 1178270"/>
                <a:gd name="connsiteX3" fmla="*/ 787220 w 1496573"/>
                <a:gd name="connsiteY3" fmla="*/ 863063 h 1178270"/>
                <a:gd name="connsiteX4" fmla="*/ 898056 w 1496573"/>
                <a:gd name="connsiteY4" fmla="*/ 874147 h 1178270"/>
                <a:gd name="connsiteX5" fmla="*/ 936849 w 1496573"/>
                <a:gd name="connsiteY5" fmla="*/ 901856 h 1178270"/>
                <a:gd name="connsiteX6" fmla="*/ 986725 w 1496573"/>
                <a:gd name="connsiteY6" fmla="*/ 907398 h 1178270"/>
                <a:gd name="connsiteX7" fmla="*/ 1019976 w 1496573"/>
                <a:gd name="connsiteY7" fmla="*/ 918482 h 1178270"/>
                <a:gd name="connsiteX8" fmla="*/ 1069853 w 1496573"/>
                <a:gd name="connsiteY8" fmla="*/ 940649 h 1178270"/>
                <a:gd name="connsiteX9" fmla="*/ 1108645 w 1496573"/>
                <a:gd name="connsiteY9" fmla="*/ 946191 h 1178270"/>
                <a:gd name="connsiteX10" fmla="*/ 1164063 w 1496573"/>
                <a:gd name="connsiteY10" fmla="*/ 979442 h 1178270"/>
                <a:gd name="connsiteX11" fmla="*/ 1169605 w 1496573"/>
                <a:gd name="connsiteY11" fmla="*/ 979442 h 1178270"/>
                <a:gd name="connsiteX12" fmla="*/ 1319234 w 1496573"/>
                <a:gd name="connsiteY12" fmla="*/ 1001609 h 1178270"/>
                <a:gd name="connsiteX13" fmla="*/ 1418987 w 1496573"/>
                <a:gd name="connsiteY13" fmla="*/ 1040402 h 1178270"/>
                <a:gd name="connsiteX14" fmla="*/ 1496573 w 1496573"/>
                <a:gd name="connsiteY14" fmla="*/ 951733 h 1178270"/>
                <a:gd name="connsiteX15" fmla="*/ 1479947 w 1496573"/>
                <a:gd name="connsiteY15" fmla="*/ 890773 h 1178270"/>
                <a:gd name="connsiteX16" fmla="*/ 1446696 w 1496573"/>
                <a:gd name="connsiteY16" fmla="*/ 851980 h 1178270"/>
                <a:gd name="connsiteX17" fmla="*/ 1369111 w 1496573"/>
                <a:gd name="connsiteY17" fmla="*/ 768853 h 1178270"/>
                <a:gd name="connsiteX18" fmla="*/ 1319234 w 1496573"/>
                <a:gd name="connsiteY18" fmla="*/ 619223 h 1178270"/>
                <a:gd name="connsiteX19" fmla="*/ 1356919 w 1496573"/>
                <a:gd name="connsiteY19" fmla="*/ 290433 h 1178270"/>
                <a:gd name="connsiteX20" fmla="*/ 1268250 w 1496573"/>
                <a:gd name="connsiteY20" fmla="*/ 227577 h 1178270"/>
                <a:gd name="connsiteX21" fmla="*/ 1125271 w 1496573"/>
                <a:gd name="connsiteY21" fmla="*/ 347674 h 1178270"/>
                <a:gd name="connsiteX22" fmla="*/ 1058769 w 1496573"/>
                <a:gd name="connsiteY22" fmla="*/ 369842 h 1178270"/>
                <a:gd name="connsiteX23" fmla="*/ 864805 w 1496573"/>
                <a:gd name="connsiteY23" fmla="*/ 419718 h 1178270"/>
                <a:gd name="connsiteX24" fmla="*/ 781678 w 1496573"/>
                <a:gd name="connsiteY24" fmla="*/ 419718 h 1178270"/>
                <a:gd name="connsiteX25" fmla="*/ 704093 w 1496573"/>
                <a:gd name="connsiteY25" fmla="*/ 419718 h 1178270"/>
                <a:gd name="connsiteX26" fmla="*/ 637591 w 1496573"/>
                <a:gd name="connsiteY26" fmla="*/ 392009 h 1178270"/>
                <a:gd name="connsiteX27" fmla="*/ 543380 w 1496573"/>
                <a:gd name="connsiteY27" fmla="*/ 247922 h 1178270"/>
                <a:gd name="connsiteX28" fmla="*/ 548922 w 1496573"/>
                <a:gd name="connsiteY28" fmla="*/ 53958 h 1178270"/>
                <a:gd name="connsiteX29" fmla="*/ 510129 w 1496573"/>
                <a:gd name="connsiteY29" fmla="*/ 15165 h 1178270"/>
                <a:gd name="connsiteX30" fmla="*/ 409268 w 1496573"/>
                <a:gd name="connsiteY30" fmla="*/ 363 h 1178270"/>
                <a:gd name="connsiteX31" fmla="*/ 378384 w 1496573"/>
                <a:gd name="connsiteY31" fmla="*/ 34143 h 1178270"/>
                <a:gd name="connsiteX32" fmla="*/ 345692 w 1496573"/>
                <a:gd name="connsiteY32" fmla="*/ 87685 h 1178270"/>
                <a:gd name="connsiteX33" fmla="*/ 358040 w 1496573"/>
                <a:gd name="connsiteY33" fmla="*/ 88384 h 1178270"/>
                <a:gd name="connsiteX34" fmla="*/ 333137 w 1496573"/>
                <a:gd name="connsiteY34" fmla="*/ 148169 h 1178270"/>
                <a:gd name="connsiteX35" fmla="*/ 345484 w 1496573"/>
                <a:gd name="connsiteY35" fmla="*/ 319591 h 1178270"/>
                <a:gd name="connsiteX36" fmla="*/ 113283 w 1496573"/>
                <a:gd name="connsiteY36" fmla="*/ 690790 h 1178270"/>
                <a:gd name="connsiteX37" fmla="*/ 33533 w 1496573"/>
                <a:gd name="connsiteY37" fmla="*/ 824271 h 1178270"/>
                <a:gd name="connsiteX38" fmla="*/ 282 w 1496573"/>
                <a:gd name="connsiteY38" fmla="*/ 890773 h 1178270"/>
                <a:gd name="connsiteX39" fmla="*/ 52958 w 1496573"/>
                <a:gd name="connsiteY39" fmla="*/ 1092088 h 1178270"/>
                <a:gd name="connsiteX40" fmla="*/ 110891 w 1496573"/>
                <a:gd name="connsiteY40" fmla="*/ 1178270 h 1178270"/>
                <a:gd name="connsiteX41" fmla="*/ 218382 w 1496573"/>
                <a:gd name="connsiteY41" fmla="*/ 1137274 h 1178270"/>
                <a:gd name="connsiteX0" fmla="*/ 218382 w 1496573"/>
                <a:gd name="connsiteY0" fmla="*/ 1137274 h 1178270"/>
                <a:gd name="connsiteX1" fmla="*/ 301203 w 1496573"/>
                <a:gd name="connsiteY1" fmla="*/ 1096023 h 1178270"/>
                <a:gd name="connsiteX2" fmla="*/ 462359 w 1496573"/>
                <a:gd name="connsiteY2" fmla="*/ 896517 h 1178270"/>
                <a:gd name="connsiteX3" fmla="*/ 787220 w 1496573"/>
                <a:gd name="connsiteY3" fmla="*/ 863063 h 1178270"/>
                <a:gd name="connsiteX4" fmla="*/ 898056 w 1496573"/>
                <a:gd name="connsiteY4" fmla="*/ 874147 h 1178270"/>
                <a:gd name="connsiteX5" fmla="*/ 936849 w 1496573"/>
                <a:gd name="connsiteY5" fmla="*/ 901856 h 1178270"/>
                <a:gd name="connsiteX6" fmla="*/ 986725 w 1496573"/>
                <a:gd name="connsiteY6" fmla="*/ 907398 h 1178270"/>
                <a:gd name="connsiteX7" fmla="*/ 1019976 w 1496573"/>
                <a:gd name="connsiteY7" fmla="*/ 918482 h 1178270"/>
                <a:gd name="connsiteX8" fmla="*/ 1069853 w 1496573"/>
                <a:gd name="connsiteY8" fmla="*/ 940649 h 1178270"/>
                <a:gd name="connsiteX9" fmla="*/ 1108645 w 1496573"/>
                <a:gd name="connsiteY9" fmla="*/ 946191 h 1178270"/>
                <a:gd name="connsiteX10" fmla="*/ 1164063 w 1496573"/>
                <a:gd name="connsiteY10" fmla="*/ 979442 h 1178270"/>
                <a:gd name="connsiteX11" fmla="*/ 1169605 w 1496573"/>
                <a:gd name="connsiteY11" fmla="*/ 979442 h 1178270"/>
                <a:gd name="connsiteX12" fmla="*/ 1319234 w 1496573"/>
                <a:gd name="connsiteY12" fmla="*/ 1001609 h 1178270"/>
                <a:gd name="connsiteX13" fmla="*/ 1496573 w 1496573"/>
                <a:gd name="connsiteY13" fmla="*/ 951733 h 1178270"/>
                <a:gd name="connsiteX14" fmla="*/ 1479947 w 1496573"/>
                <a:gd name="connsiteY14" fmla="*/ 890773 h 1178270"/>
                <a:gd name="connsiteX15" fmla="*/ 1446696 w 1496573"/>
                <a:gd name="connsiteY15" fmla="*/ 851980 h 1178270"/>
                <a:gd name="connsiteX16" fmla="*/ 1369111 w 1496573"/>
                <a:gd name="connsiteY16" fmla="*/ 768853 h 1178270"/>
                <a:gd name="connsiteX17" fmla="*/ 1319234 w 1496573"/>
                <a:gd name="connsiteY17" fmla="*/ 619223 h 1178270"/>
                <a:gd name="connsiteX18" fmla="*/ 1356919 w 1496573"/>
                <a:gd name="connsiteY18" fmla="*/ 290433 h 1178270"/>
                <a:gd name="connsiteX19" fmla="*/ 1268250 w 1496573"/>
                <a:gd name="connsiteY19" fmla="*/ 227577 h 1178270"/>
                <a:gd name="connsiteX20" fmla="*/ 1125271 w 1496573"/>
                <a:gd name="connsiteY20" fmla="*/ 347674 h 1178270"/>
                <a:gd name="connsiteX21" fmla="*/ 1058769 w 1496573"/>
                <a:gd name="connsiteY21" fmla="*/ 369842 h 1178270"/>
                <a:gd name="connsiteX22" fmla="*/ 864805 w 1496573"/>
                <a:gd name="connsiteY22" fmla="*/ 419718 h 1178270"/>
                <a:gd name="connsiteX23" fmla="*/ 781678 w 1496573"/>
                <a:gd name="connsiteY23" fmla="*/ 419718 h 1178270"/>
                <a:gd name="connsiteX24" fmla="*/ 704093 w 1496573"/>
                <a:gd name="connsiteY24" fmla="*/ 419718 h 1178270"/>
                <a:gd name="connsiteX25" fmla="*/ 637591 w 1496573"/>
                <a:gd name="connsiteY25" fmla="*/ 392009 h 1178270"/>
                <a:gd name="connsiteX26" fmla="*/ 543380 w 1496573"/>
                <a:gd name="connsiteY26" fmla="*/ 247922 h 1178270"/>
                <a:gd name="connsiteX27" fmla="*/ 548922 w 1496573"/>
                <a:gd name="connsiteY27" fmla="*/ 53958 h 1178270"/>
                <a:gd name="connsiteX28" fmla="*/ 510129 w 1496573"/>
                <a:gd name="connsiteY28" fmla="*/ 15165 h 1178270"/>
                <a:gd name="connsiteX29" fmla="*/ 409268 w 1496573"/>
                <a:gd name="connsiteY29" fmla="*/ 363 h 1178270"/>
                <a:gd name="connsiteX30" fmla="*/ 378384 w 1496573"/>
                <a:gd name="connsiteY30" fmla="*/ 34143 h 1178270"/>
                <a:gd name="connsiteX31" fmla="*/ 345692 w 1496573"/>
                <a:gd name="connsiteY31" fmla="*/ 87685 h 1178270"/>
                <a:gd name="connsiteX32" fmla="*/ 358040 w 1496573"/>
                <a:gd name="connsiteY32" fmla="*/ 88384 h 1178270"/>
                <a:gd name="connsiteX33" fmla="*/ 333137 w 1496573"/>
                <a:gd name="connsiteY33" fmla="*/ 148169 h 1178270"/>
                <a:gd name="connsiteX34" fmla="*/ 345484 w 1496573"/>
                <a:gd name="connsiteY34" fmla="*/ 319591 h 1178270"/>
                <a:gd name="connsiteX35" fmla="*/ 113283 w 1496573"/>
                <a:gd name="connsiteY35" fmla="*/ 690790 h 1178270"/>
                <a:gd name="connsiteX36" fmla="*/ 33533 w 1496573"/>
                <a:gd name="connsiteY36" fmla="*/ 824271 h 1178270"/>
                <a:gd name="connsiteX37" fmla="*/ 282 w 1496573"/>
                <a:gd name="connsiteY37" fmla="*/ 890773 h 1178270"/>
                <a:gd name="connsiteX38" fmla="*/ 52958 w 1496573"/>
                <a:gd name="connsiteY38" fmla="*/ 1092088 h 1178270"/>
                <a:gd name="connsiteX39" fmla="*/ 110891 w 1496573"/>
                <a:gd name="connsiteY39" fmla="*/ 1178270 h 1178270"/>
                <a:gd name="connsiteX40" fmla="*/ 218382 w 1496573"/>
                <a:gd name="connsiteY40" fmla="*/ 1137274 h 1178270"/>
                <a:gd name="connsiteX0" fmla="*/ 218382 w 1479947"/>
                <a:gd name="connsiteY0" fmla="*/ 1137274 h 1178270"/>
                <a:gd name="connsiteX1" fmla="*/ 301203 w 1479947"/>
                <a:gd name="connsiteY1" fmla="*/ 1096023 h 1178270"/>
                <a:gd name="connsiteX2" fmla="*/ 462359 w 1479947"/>
                <a:gd name="connsiteY2" fmla="*/ 896517 h 1178270"/>
                <a:gd name="connsiteX3" fmla="*/ 787220 w 1479947"/>
                <a:gd name="connsiteY3" fmla="*/ 863063 h 1178270"/>
                <a:gd name="connsiteX4" fmla="*/ 898056 w 1479947"/>
                <a:gd name="connsiteY4" fmla="*/ 874147 h 1178270"/>
                <a:gd name="connsiteX5" fmla="*/ 936849 w 1479947"/>
                <a:gd name="connsiteY5" fmla="*/ 901856 h 1178270"/>
                <a:gd name="connsiteX6" fmla="*/ 986725 w 1479947"/>
                <a:gd name="connsiteY6" fmla="*/ 907398 h 1178270"/>
                <a:gd name="connsiteX7" fmla="*/ 1019976 w 1479947"/>
                <a:gd name="connsiteY7" fmla="*/ 918482 h 1178270"/>
                <a:gd name="connsiteX8" fmla="*/ 1069853 w 1479947"/>
                <a:gd name="connsiteY8" fmla="*/ 940649 h 1178270"/>
                <a:gd name="connsiteX9" fmla="*/ 1108645 w 1479947"/>
                <a:gd name="connsiteY9" fmla="*/ 946191 h 1178270"/>
                <a:gd name="connsiteX10" fmla="*/ 1164063 w 1479947"/>
                <a:gd name="connsiteY10" fmla="*/ 979442 h 1178270"/>
                <a:gd name="connsiteX11" fmla="*/ 1169605 w 1479947"/>
                <a:gd name="connsiteY11" fmla="*/ 979442 h 1178270"/>
                <a:gd name="connsiteX12" fmla="*/ 1319234 w 1479947"/>
                <a:gd name="connsiteY12" fmla="*/ 1001609 h 1178270"/>
                <a:gd name="connsiteX13" fmla="*/ 1479947 w 1479947"/>
                <a:gd name="connsiteY13" fmla="*/ 890773 h 1178270"/>
                <a:gd name="connsiteX14" fmla="*/ 1446696 w 1479947"/>
                <a:gd name="connsiteY14" fmla="*/ 851980 h 1178270"/>
                <a:gd name="connsiteX15" fmla="*/ 1369111 w 1479947"/>
                <a:gd name="connsiteY15" fmla="*/ 768853 h 1178270"/>
                <a:gd name="connsiteX16" fmla="*/ 1319234 w 1479947"/>
                <a:gd name="connsiteY16" fmla="*/ 619223 h 1178270"/>
                <a:gd name="connsiteX17" fmla="*/ 1356919 w 1479947"/>
                <a:gd name="connsiteY17" fmla="*/ 290433 h 1178270"/>
                <a:gd name="connsiteX18" fmla="*/ 1268250 w 1479947"/>
                <a:gd name="connsiteY18" fmla="*/ 227577 h 1178270"/>
                <a:gd name="connsiteX19" fmla="*/ 1125271 w 1479947"/>
                <a:gd name="connsiteY19" fmla="*/ 347674 h 1178270"/>
                <a:gd name="connsiteX20" fmla="*/ 1058769 w 1479947"/>
                <a:gd name="connsiteY20" fmla="*/ 369842 h 1178270"/>
                <a:gd name="connsiteX21" fmla="*/ 864805 w 1479947"/>
                <a:gd name="connsiteY21" fmla="*/ 419718 h 1178270"/>
                <a:gd name="connsiteX22" fmla="*/ 781678 w 1479947"/>
                <a:gd name="connsiteY22" fmla="*/ 419718 h 1178270"/>
                <a:gd name="connsiteX23" fmla="*/ 704093 w 1479947"/>
                <a:gd name="connsiteY23" fmla="*/ 419718 h 1178270"/>
                <a:gd name="connsiteX24" fmla="*/ 637591 w 1479947"/>
                <a:gd name="connsiteY24" fmla="*/ 392009 h 1178270"/>
                <a:gd name="connsiteX25" fmla="*/ 543380 w 1479947"/>
                <a:gd name="connsiteY25" fmla="*/ 247922 h 1178270"/>
                <a:gd name="connsiteX26" fmla="*/ 548922 w 1479947"/>
                <a:gd name="connsiteY26" fmla="*/ 53958 h 1178270"/>
                <a:gd name="connsiteX27" fmla="*/ 510129 w 1479947"/>
                <a:gd name="connsiteY27" fmla="*/ 15165 h 1178270"/>
                <a:gd name="connsiteX28" fmla="*/ 409268 w 1479947"/>
                <a:gd name="connsiteY28" fmla="*/ 363 h 1178270"/>
                <a:gd name="connsiteX29" fmla="*/ 378384 w 1479947"/>
                <a:gd name="connsiteY29" fmla="*/ 34143 h 1178270"/>
                <a:gd name="connsiteX30" fmla="*/ 345692 w 1479947"/>
                <a:gd name="connsiteY30" fmla="*/ 87685 h 1178270"/>
                <a:gd name="connsiteX31" fmla="*/ 358040 w 1479947"/>
                <a:gd name="connsiteY31" fmla="*/ 88384 h 1178270"/>
                <a:gd name="connsiteX32" fmla="*/ 333137 w 1479947"/>
                <a:gd name="connsiteY32" fmla="*/ 148169 h 1178270"/>
                <a:gd name="connsiteX33" fmla="*/ 345484 w 1479947"/>
                <a:gd name="connsiteY33" fmla="*/ 319591 h 1178270"/>
                <a:gd name="connsiteX34" fmla="*/ 113283 w 1479947"/>
                <a:gd name="connsiteY34" fmla="*/ 690790 h 1178270"/>
                <a:gd name="connsiteX35" fmla="*/ 33533 w 1479947"/>
                <a:gd name="connsiteY35" fmla="*/ 824271 h 1178270"/>
                <a:gd name="connsiteX36" fmla="*/ 282 w 1479947"/>
                <a:gd name="connsiteY36" fmla="*/ 890773 h 1178270"/>
                <a:gd name="connsiteX37" fmla="*/ 52958 w 1479947"/>
                <a:gd name="connsiteY37" fmla="*/ 1092088 h 1178270"/>
                <a:gd name="connsiteX38" fmla="*/ 110891 w 1479947"/>
                <a:gd name="connsiteY38" fmla="*/ 1178270 h 1178270"/>
                <a:gd name="connsiteX39" fmla="*/ 218382 w 1479947"/>
                <a:gd name="connsiteY39" fmla="*/ 1137274 h 1178270"/>
                <a:gd name="connsiteX0" fmla="*/ 218382 w 1446696"/>
                <a:gd name="connsiteY0" fmla="*/ 1137274 h 1178270"/>
                <a:gd name="connsiteX1" fmla="*/ 301203 w 1446696"/>
                <a:gd name="connsiteY1" fmla="*/ 1096023 h 1178270"/>
                <a:gd name="connsiteX2" fmla="*/ 462359 w 1446696"/>
                <a:gd name="connsiteY2" fmla="*/ 896517 h 1178270"/>
                <a:gd name="connsiteX3" fmla="*/ 787220 w 1446696"/>
                <a:gd name="connsiteY3" fmla="*/ 863063 h 1178270"/>
                <a:gd name="connsiteX4" fmla="*/ 898056 w 1446696"/>
                <a:gd name="connsiteY4" fmla="*/ 874147 h 1178270"/>
                <a:gd name="connsiteX5" fmla="*/ 936849 w 1446696"/>
                <a:gd name="connsiteY5" fmla="*/ 901856 h 1178270"/>
                <a:gd name="connsiteX6" fmla="*/ 986725 w 1446696"/>
                <a:gd name="connsiteY6" fmla="*/ 907398 h 1178270"/>
                <a:gd name="connsiteX7" fmla="*/ 1019976 w 1446696"/>
                <a:gd name="connsiteY7" fmla="*/ 918482 h 1178270"/>
                <a:gd name="connsiteX8" fmla="*/ 1069853 w 1446696"/>
                <a:gd name="connsiteY8" fmla="*/ 940649 h 1178270"/>
                <a:gd name="connsiteX9" fmla="*/ 1108645 w 1446696"/>
                <a:gd name="connsiteY9" fmla="*/ 946191 h 1178270"/>
                <a:gd name="connsiteX10" fmla="*/ 1164063 w 1446696"/>
                <a:gd name="connsiteY10" fmla="*/ 979442 h 1178270"/>
                <a:gd name="connsiteX11" fmla="*/ 1169605 w 1446696"/>
                <a:gd name="connsiteY11" fmla="*/ 979442 h 1178270"/>
                <a:gd name="connsiteX12" fmla="*/ 1319234 w 1446696"/>
                <a:gd name="connsiteY12" fmla="*/ 1001609 h 1178270"/>
                <a:gd name="connsiteX13" fmla="*/ 1446696 w 1446696"/>
                <a:gd name="connsiteY13" fmla="*/ 851980 h 1178270"/>
                <a:gd name="connsiteX14" fmla="*/ 1369111 w 1446696"/>
                <a:gd name="connsiteY14" fmla="*/ 768853 h 1178270"/>
                <a:gd name="connsiteX15" fmla="*/ 1319234 w 1446696"/>
                <a:gd name="connsiteY15" fmla="*/ 619223 h 1178270"/>
                <a:gd name="connsiteX16" fmla="*/ 1356919 w 1446696"/>
                <a:gd name="connsiteY16" fmla="*/ 290433 h 1178270"/>
                <a:gd name="connsiteX17" fmla="*/ 1268250 w 1446696"/>
                <a:gd name="connsiteY17" fmla="*/ 227577 h 1178270"/>
                <a:gd name="connsiteX18" fmla="*/ 1125271 w 1446696"/>
                <a:gd name="connsiteY18" fmla="*/ 347674 h 1178270"/>
                <a:gd name="connsiteX19" fmla="*/ 1058769 w 1446696"/>
                <a:gd name="connsiteY19" fmla="*/ 369842 h 1178270"/>
                <a:gd name="connsiteX20" fmla="*/ 864805 w 1446696"/>
                <a:gd name="connsiteY20" fmla="*/ 419718 h 1178270"/>
                <a:gd name="connsiteX21" fmla="*/ 781678 w 1446696"/>
                <a:gd name="connsiteY21" fmla="*/ 419718 h 1178270"/>
                <a:gd name="connsiteX22" fmla="*/ 704093 w 1446696"/>
                <a:gd name="connsiteY22" fmla="*/ 419718 h 1178270"/>
                <a:gd name="connsiteX23" fmla="*/ 637591 w 1446696"/>
                <a:gd name="connsiteY23" fmla="*/ 392009 h 1178270"/>
                <a:gd name="connsiteX24" fmla="*/ 543380 w 1446696"/>
                <a:gd name="connsiteY24" fmla="*/ 247922 h 1178270"/>
                <a:gd name="connsiteX25" fmla="*/ 548922 w 1446696"/>
                <a:gd name="connsiteY25" fmla="*/ 53958 h 1178270"/>
                <a:gd name="connsiteX26" fmla="*/ 510129 w 1446696"/>
                <a:gd name="connsiteY26" fmla="*/ 15165 h 1178270"/>
                <a:gd name="connsiteX27" fmla="*/ 409268 w 1446696"/>
                <a:gd name="connsiteY27" fmla="*/ 363 h 1178270"/>
                <a:gd name="connsiteX28" fmla="*/ 378384 w 1446696"/>
                <a:gd name="connsiteY28" fmla="*/ 34143 h 1178270"/>
                <a:gd name="connsiteX29" fmla="*/ 345692 w 1446696"/>
                <a:gd name="connsiteY29" fmla="*/ 87685 h 1178270"/>
                <a:gd name="connsiteX30" fmla="*/ 358040 w 1446696"/>
                <a:gd name="connsiteY30" fmla="*/ 88384 h 1178270"/>
                <a:gd name="connsiteX31" fmla="*/ 333137 w 1446696"/>
                <a:gd name="connsiteY31" fmla="*/ 148169 h 1178270"/>
                <a:gd name="connsiteX32" fmla="*/ 345484 w 1446696"/>
                <a:gd name="connsiteY32" fmla="*/ 319591 h 1178270"/>
                <a:gd name="connsiteX33" fmla="*/ 113283 w 1446696"/>
                <a:gd name="connsiteY33" fmla="*/ 690790 h 1178270"/>
                <a:gd name="connsiteX34" fmla="*/ 33533 w 1446696"/>
                <a:gd name="connsiteY34" fmla="*/ 824271 h 1178270"/>
                <a:gd name="connsiteX35" fmla="*/ 282 w 1446696"/>
                <a:gd name="connsiteY35" fmla="*/ 890773 h 1178270"/>
                <a:gd name="connsiteX36" fmla="*/ 52958 w 1446696"/>
                <a:gd name="connsiteY36" fmla="*/ 1092088 h 1178270"/>
                <a:gd name="connsiteX37" fmla="*/ 110891 w 1446696"/>
                <a:gd name="connsiteY37" fmla="*/ 1178270 h 1178270"/>
                <a:gd name="connsiteX38" fmla="*/ 218382 w 1446696"/>
                <a:gd name="connsiteY38" fmla="*/ 1137274 h 1178270"/>
                <a:gd name="connsiteX0" fmla="*/ 218382 w 1369111"/>
                <a:gd name="connsiteY0" fmla="*/ 1137274 h 1178270"/>
                <a:gd name="connsiteX1" fmla="*/ 301203 w 1369111"/>
                <a:gd name="connsiteY1" fmla="*/ 1096023 h 1178270"/>
                <a:gd name="connsiteX2" fmla="*/ 462359 w 1369111"/>
                <a:gd name="connsiteY2" fmla="*/ 896517 h 1178270"/>
                <a:gd name="connsiteX3" fmla="*/ 787220 w 1369111"/>
                <a:gd name="connsiteY3" fmla="*/ 863063 h 1178270"/>
                <a:gd name="connsiteX4" fmla="*/ 898056 w 1369111"/>
                <a:gd name="connsiteY4" fmla="*/ 874147 h 1178270"/>
                <a:gd name="connsiteX5" fmla="*/ 936849 w 1369111"/>
                <a:gd name="connsiteY5" fmla="*/ 901856 h 1178270"/>
                <a:gd name="connsiteX6" fmla="*/ 986725 w 1369111"/>
                <a:gd name="connsiteY6" fmla="*/ 907398 h 1178270"/>
                <a:gd name="connsiteX7" fmla="*/ 1019976 w 1369111"/>
                <a:gd name="connsiteY7" fmla="*/ 918482 h 1178270"/>
                <a:gd name="connsiteX8" fmla="*/ 1069853 w 1369111"/>
                <a:gd name="connsiteY8" fmla="*/ 940649 h 1178270"/>
                <a:gd name="connsiteX9" fmla="*/ 1108645 w 1369111"/>
                <a:gd name="connsiteY9" fmla="*/ 946191 h 1178270"/>
                <a:gd name="connsiteX10" fmla="*/ 1164063 w 1369111"/>
                <a:gd name="connsiteY10" fmla="*/ 979442 h 1178270"/>
                <a:gd name="connsiteX11" fmla="*/ 1169605 w 1369111"/>
                <a:gd name="connsiteY11" fmla="*/ 979442 h 1178270"/>
                <a:gd name="connsiteX12" fmla="*/ 1319234 w 1369111"/>
                <a:gd name="connsiteY12" fmla="*/ 1001609 h 1178270"/>
                <a:gd name="connsiteX13" fmla="*/ 1369111 w 1369111"/>
                <a:gd name="connsiteY13" fmla="*/ 768853 h 1178270"/>
                <a:gd name="connsiteX14" fmla="*/ 1319234 w 1369111"/>
                <a:gd name="connsiteY14" fmla="*/ 619223 h 1178270"/>
                <a:gd name="connsiteX15" fmla="*/ 1356919 w 1369111"/>
                <a:gd name="connsiteY15" fmla="*/ 290433 h 1178270"/>
                <a:gd name="connsiteX16" fmla="*/ 1268250 w 1369111"/>
                <a:gd name="connsiteY16" fmla="*/ 227577 h 1178270"/>
                <a:gd name="connsiteX17" fmla="*/ 1125271 w 1369111"/>
                <a:gd name="connsiteY17" fmla="*/ 347674 h 1178270"/>
                <a:gd name="connsiteX18" fmla="*/ 1058769 w 1369111"/>
                <a:gd name="connsiteY18" fmla="*/ 369842 h 1178270"/>
                <a:gd name="connsiteX19" fmla="*/ 864805 w 1369111"/>
                <a:gd name="connsiteY19" fmla="*/ 419718 h 1178270"/>
                <a:gd name="connsiteX20" fmla="*/ 781678 w 1369111"/>
                <a:gd name="connsiteY20" fmla="*/ 419718 h 1178270"/>
                <a:gd name="connsiteX21" fmla="*/ 704093 w 1369111"/>
                <a:gd name="connsiteY21" fmla="*/ 419718 h 1178270"/>
                <a:gd name="connsiteX22" fmla="*/ 637591 w 1369111"/>
                <a:gd name="connsiteY22" fmla="*/ 392009 h 1178270"/>
                <a:gd name="connsiteX23" fmla="*/ 543380 w 1369111"/>
                <a:gd name="connsiteY23" fmla="*/ 247922 h 1178270"/>
                <a:gd name="connsiteX24" fmla="*/ 548922 w 1369111"/>
                <a:gd name="connsiteY24" fmla="*/ 53958 h 1178270"/>
                <a:gd name="connsiteX25" fmla="*/ 510129 w 1369111"/>
                <a:gd name="connsiteY25" fmla="*/ 15165 h 1178270"/>
                <a:gd name="connsiteX26" fmla="*/ 409268 w 1369111"/>
                <a:gd name="connsiteY26" fmla="*/ 363 h 1178270"/>
                <a:gd name="connsiteX27" fmla="*/ 378384 w 1369111"/>
                <a:gd name="connsiteY27" fmla="*/ 34143 h 1178270"/>
                <a:gd name="connsiteX28" fmla="*/ 345692 w 1369111"/>
                <a:gd name="connsiteY28" fmla="*/ 87685 h 1178270"/>
                <a:gd name="connsiteX29" fmla="*/ 358040 w 1369111"/>
                <a:gd name="connsiteY29" fmla="*/ 88384 h 1178270"/>
                <a:gd name="connsiteX30" fmla="*/ 333137 w 1369111"/>
                <a:gd name="connsiteY30" fmla="*/ 148169 h 1178270"/>
                <a:gd name="connsiteX31" fmla="*/ 345484 w 1369111"/>
                <a:gd name="connsiteY31" fmla="*/ 319591 h 1178270"/>
                <a:gd name="connsiteX32" fmla="*/ 113283 w 1369111"/>
                <a:gd name="connsiteY32" fmla="*/ 690790 h 1178270"/>
                <a:gd name="connsiteX33" fmla="*/ 33533 w 1369111"/>
                <a:gd name="connsiteY33" fmla="*/ 824271 h 1178270"/>
                <a:gd name="connsiteX34" fmla="*/ 282 w 1369111"/>
                <a:gd name="connsiteY34" fmla="*/ 890773 h 1178270"/>
                <a:gd name="connsiteX35" fmla="*/ 52958 w 1369111"/>
                <a:gd name="connsiteY35" fmla="*/ 1092088 h 1178270"/>
                <a:gd name="connsiteX36" fmla="*/ 110891 w 1369111"/>
                <a:gd name="connsiteY36" fmla="*/ 1178270 h 1178270"/>
                <a:gd name="connsiteX37" fmla="*/ 218382 w 1369111"/>
                <a:gd name="connsiteY37" fmla="*/ 1137274 h 1178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9111" h="1178270">
                  <a:moveTo>
                    <a:pt x="218382" y="1137274"/>
                  </a:moveTo>
                  <a:lnTo>
                    <a:pt x="301203" y="1096023"/>
                  </a:lnTo>
                  <a:lnTo>
                    <a:pt x="462359" y="896517"/>
                  </a:lnTo>
                  <a:lnTo>
                    <a:pt x="787220" y="863063"/>
                  </a:lnTo>
                  <a:lnTo>
                    <a:pt x="898056" y="874147"/>
                  </a:lnTo>
                  <a:cubicBezTo>
                    <a:pt x="910987" y="883383"/>
                    <a:pt x="922636" y="894749"/>
                    <a:pt x="936849" y="901856"/>
                  </a:cubicBezTo>
                  <a:cubicBezTo>
                    <a:pt x="950831" y="908847"/>
                    <a:pt x="971591" y="907398"/>
                    <a:pt x="986725" y="907398"/>
                  </a:cubicBezTo>
                  <a:lnTo>
                    <a:pt x="1019976" y="918482"/>
                  </a:lnTo>
                  <a:lnTo>
                    <a:pt x="1069853" y="940649"/>
                  </a:lnTo>
                  <a:lnTo>
                    <a:pt x="1108645" y="946191"/>
                  </a:lnTo>
                  <a:cubicBezTo>
                    <a:pt x="1136711" y="966238"/>
                    <a:pt x="1138053" y="972939"/>
                    <a:pt x="1164063" y="979442"/>
                  </a:cubicBezTo>
                  <a:cubicBezTo>
                    <a:pt x="1165855" y="979890"/>
                    <a:pt x="1167758" y="979442"/>
                    <a:pt x="1169605" y="979442"/>
                  </a:cubicBezTo>
                  <a:lnTo>
                    <a:pt x="1319234" y="1001609"/>
                  </a:lnTo>
                  <a:lnTo>
                    <a:pt x="1369111" y="768853"/>
                  </a:lnTo>
                  <a:lnTo>
                    <a:pt x="1319234" y="619223"/>
                  </a:lnTo>
                  <a:lnTo>
                    <a:pt x="1356919" y="290433"/>
                  </a:lnTo>
                  <a:lnTo>
                    <a:pt x="1268250" y="227577"/>
                  </a:lnTo>
                  <a:lnTo>
                    <a:pt x="1125271" y="347674"/>
                  </a:lnTo>
                  <a:cubicBezTo>
                    <a:pt x="1074327" y="373147"/>
                    <a:pt x="1097459" y="369842"/>
                    <a:pt x="1058769" y="369842"/>
                  </a:cubicBezTo>
                  <a:lnTo>
                    <a:pt x="864805" y="419718"/>
                  </a:lnTo>
                  <a:lnTo>
                    <a:pt x="781678" y="419718"/>
                  </a:lnTo>
                  <a:lnTo>
                    <a:pt x="704093" y="419718"/>
                  </a:lnTo>
                  <a:cubicBezTo>
                    <a:pt x="635838" y="396967"/>
                    <a:pt x="637591" y="420917"/>
                    <a:pt x="637591" y="392009"/>
                  </a:cubicBezTo>
                  <a:lnTo>
                    <a:pt x="543380" y="247922"/>
                  </a:lnTo>
                  <a:lnTo>
                    <a:pt x="548922" y="53958"/>
                  </a:lnTo>
                  <a:lnTo>
                    <a:pt x="510129" y="15165"/>
                  </a:lnTo>
                  <a:cubicBezTo>
                    <a:pt x="488885" y="11470"/>
                    <a:pt x="443443" y="-2408"/>
                    <a:pt x="409268" y="363"/>
                  </a:cubicBezTo>
                  <a:lnTo>
                    <a:pt x="378384" y="34143"/>
                  </a:lnTo>
                  <a:lnTo>
                    <a:pt x="345692" y="87685"/>
                  </a:lnTo>
                  <a:cubicBezTo>
                    <a:pt x="358178" y="87918"/>
                    <a:pt x="345554" y="88151"/>
                    <a:pt x="358040" y="88384"/>
                  </a:cubicBezTo>
                  <a:lnTo>
                    <a:pt x="333137" y="148169"/>
                  </a:lnTo>
                  <a:lnTo>
                    <a:pt x="345484" y="319591"/>
                  </a:lnTo>
                  <a:cubicBezTo>
                    <a:pt x="388361" y="435870"/>
                    <a:pt x="154812" y="604750"/>
                    <a:pt x="113283" y="690790"/>
                  </a:cubicBezTo>
                  <a:lnTo>
                    <a:pt x="33533" y="824271"/>
                  </a:lnTo>
                  <a:cubicBezTo>
                    <a:pt x="22584" y="853466"/>
                    <a:pt x="-2955" y="846137"/>
                    <a:pt x="282" y="890773"/>
                  </a:cubicBezTo>
                  <a:cubicBezTo>
                    <a:pt x="3520" y="935409"/>
                    <a:pt x="60681" y="1035140"/>
                    <a:pt x="52958" y="1092088"/>
                  </a:cubicBezTo>
                  <a:cubicBezTo>
                    <a:pt x="98806" y="1106549"/>
                    <a:pt x="73576" y="1165744"/>
                    <a:pt x="110891" y="1178270"/>
                  </a:cubicBezTo>
                  <a:lnTo>
                    <a:pt x="218382" y="1137274"/>
                  </a:lnTo>
                  <a:close/>
                </a:path>
              </a:pathLst>
            </a:custGeom>
            <a:solidFill>
              <a:srgbClr val="00FF00">
                <a:alpha val="75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7" name="Freeform 186"/>
            <p:cNvSpPr/>
            <p:nvPr/>
          </p:nvSpPr>
          <p:spPr>
            <a:xfrm>
              <a:off x="4757029" y="4197260"/>
              <a:ext cx="1014046" cy="700157"/>
            </a:xfrm>
            <a:custGeom>
              <a:avLst/>
              <a:gdLst>
                <a:gd name="connsiteX0" fmla="*/ 66501 w 1524000"/>
                <a:gd name="connsiteY0" fmla="*/ 676102 h 991986"/>
                <a:gd name="connsiteX1" fmla="*/ 171796 w 1524000"/>
                <a:gd name="connsiteY1" fmla="*/ 720437 h 991986"/>
                <a:gd name="connsiteX2" fmla="*/ 288174 w 1524000"/>
                <a:gd name="connsiteY2" fmla="*/ 725979 h 991986"/>
                <a:gd name="connsiteX3" fmla="*/ 343592 w 1524000"/>
                <a:gd name="connsiteY3" fmla="*/ 725979 h 991986"/>
                <a:gd name="connsiteX4" fmla="*/ 393469 w 1524000"/>
                <a:gd name="connsiteY4" fmla="*/ 748146 h 991986"/>
                <a:gd name="connsiteX5" fmla="*/ 393469 w 1524000"/>
                <a:gd name="connsiteY5" fmla="*/ 748146 h 991986"/>
                <a:gd name="connsiteX6" fmla="*/ 393469 w 1524000"/>
                <a:gd name="connsiteY6" fmla="*/ 836815 h 991986"/>
                <a:gd name="connsiteX7" fmla="*/ 399011 w 1524000"/>
                <a:gd name="connsiteY7" fmla="*/ 875608 h 991986"/>
                <a:gd name="connsiteX8" fmla="*/ 404552 w 1524000"/>
                <a:gd name="connsiteY8" fmla="*/ 903317 h 991986"/>
                <a:gd name="connsiteX9" fmla="*/ 448887 w 1524000"/>
                <a:gd name="connsiteY9" fmla="*/ 947651 h 991986"/>
                <a:gd name="connsiteX10" fmla="*/ 515389 w 1524000"/>
                <a:gd name="connsiteY10" fmla="*/ 925484 h 991986"/>
                <a:gd name="connsiteX11" fmla="*/ 576349 w 1524000"/>
                <a:gd name="connsiteY11" fmla="*/ 858982 h 991986"/>
                <a:gd name="connsiteX12" fmla="*/ 576349 w 1524000"/>
                <a:gd name="connsiteY12" fmla="*/ 858982 h 991986"/>
                <a:gd name="connsiteX13" fmla="*/ 692727 w 1524000"/>
                <a:gd name="connsiteY13" fmla="*/ 858982 h 991986"/>
                <a:gd name="connsiteX14" fmla="*/ 781396 w 1524000"/>
                <a:gd name="connsiteY14" fmla="*/ 914400 h 991986"/>
                <a:gd name="connsiteX15" fmla="*/ 781396 w 1524000"/>
                <a:gd name="connsiteY15" fmla="*/ 914400 h 991986"/>
                <a:gd name="connsiteX16" fmla="*/ 831272 w 1524000"/>
                <a:gd name="connsiteY16" fmla="*/ 958735 h 991986"/>
                <a:gd name="connsiteX17" fmla="*/ 914400 w 1524000"/>
                <a:gd name="connsiteY17" fmla="*/ 991986 h 991986"/>
                <a:gd name="connsiteX18" fmla="*/ 1025236 w 1524000"/>
                <a:gd name="connsiteY18" fmla="*/ 964277 h 991986"/>
                <a:gd name="connsiteX19" fmla="*/ 1091738 w 1524000"/>
                <a:gd name="connsiteY19" fmla="*/ 858982 h 991986"/>
                <a:gd name="connsiteX20" fmla="*/ 1091738 w 1524000"/>
                <a:gd name="connsiteY20" fmla="*/ 809106 h 991986"/>
                <a:gd name="connsiteX21" fmla="*/ 1091738 w 1524000"/>
                <a:gd name="connsiteY21" fmla="*/ 731520 h 991986"/>
                <a:gd name="connsiteX22" fmla="*/ 1091738 w 1524000"/>
                <a:gd name="connsiteY22" fmla="*/ 731520 h 991986"/>
                <a:gd name="connsiteX23" fmla="*/ 1180407 w 1524000"/>
                <a:gd name="connsiteY23" fmla="*/ 665019 h 991986"/>
                <a:gd name="connsiteX24" fmla="*/ 1302327 w 1524000"/>
                <a:gd name="connsiteY24" fmla="*/ 659477 h 991986"/>
                <a:gd name="connsiteX25" fmla="*/ 1435331 w 1524000"/>
                <a:gd name="connsiteY25" fmla="*/ 665019 h 991986"/>
                <a:gd name="connsiteX26" fmla="*/ 1485207 w 1524000"/>
                <a:gd name="connsiteY26" fmla="*/ 670560 h 991986"/>
                <a:gd name="connsiteX27" fmla="*/ 1524000 w 1524000"/>
                <a:gd name="connsiteY27" fmla="*/ 598517 h 991986"/>
                <a:gd name="connsiteX28" fmla="*/ 1485207 w 1524000"/>
                <a:gd name="connsiteY28" fmla="*/ 548640 h 991986"/>
                <a:gd name="connsiteX29" fmla="*/ 1485207 w 1524000"/>
                <a:gd name="connsiteY29" fmla="*/ 548640 h 991986"/>
                <a:gd name="connsiteX30" fmla="*/ 1390996 w 1524000"/>
                <a:gd name="connsiteY30" fmla="*/ 515390 h 991986"/>
                <a:gd name="connsiteX31" fmla="*/ 1324494 w 1524000"/>
                <a:gd name="connsiteY31" fmla="*/ 487680 h 991986"/>
                <a:gd name="connsiteX32" fmla="*/ 1302327 w 1524000"/>
                <a:gd name="connsiteY32" fmla="*/ 459971 h 991986"/>
                <a:gd name="connsiteX33" fmla="*/ 1291243 w 1524000"/>
                <a:gd name="connsiteY33" fmla="*/ 426720 h 991986"/>
                <a:gd name="connsiteX34" fmla="*/ 1274618 w 1524000"/>
                <a:gd name="connsiteY34" fmla="*/ 376844 h 991986"/>
                <a:gd name="connsiteX35" fmla="*/ 1252451 w 1524000"/>
                <a:gd name="connsiteY35" fmla="*/ 349135 h 991986"/>
                <a:gd name="connsiteX36" fmla="*/ 1174865 w 1524000"/>
                <a:gd name="connsiteY36" fmla="*/ 338051 h 991986"/>
                <a:gd name="connsiteX37" fmla="*/ 1041861 w 1524000"/>
                <a:gd name="connsiteY37" fmla="*/ 365760 h 991986"/>
                <a:gd name="connsiteX38" fmla="*/ 969818 w 1524000"/>
                <a:gd name="connsiteY38" fmla="*/ 376844 h 991986"/>
                <a:gd name="connsiteX39" fmla="*/ 886691 w 1524000"/>
                <a:gd name="connsiteY39" fmla="*/ 382386 h 991986"/>
                <a:gd name="connsiteX40" fmla="*/ 825731 w 1524000"/>
                <a:gd name="connsiteY40" fmla="*/ 382386 h 991986"/>
                <a:gd name="connsiteX41" fmla="*/ 759229 w 1524000"/>
                <a:gd name="connsiteY41" fmla="*/ 382386 h 991986"/>
                <a:gd name="connsiteX42" fmla="*/ 681643 w 1524000"/>
                <a:gd name="connsiteY42" fmla="*/ 338051 h 991986"/>
                <a:gd name="connsiteX43" fmla="*/ 659476 w 1524000"/>
                <a:gd name="connsiteY43" fmla="*/ 293717 h 991986"/>
                <a:gd name="connsiteX44" fmla="*/ 626225 w 1524000"/>
                <a:gd name="connsiteY44" fmla="*/ 227215 h 991986"/>
                <a:gd name="connsiteX45" fmla="*/ 598516 w 1524000"/>
                <a:gd name="connsiteY45" fmla="*/ 188422 h 991986"/>
                <a:gd name="connsiteX46" fmla="*/ 554181 w 1524000"/>
                <a:gd name="connsiteY46" fmla="*/ 155171 h 991986"/>
                <a:gd name="connsiteX47" fmla="*/ 465512 w 1524000"/>
                <a:gd name="connsiteY47" fmla="*/ 110837 h 991986"/>
                <a:gd name="connsiteX48" fmla="*/ 399011 w 1524000"/>
                <a:gd name="connsiteY48" fmla="*/ 66502 h 991986"/>
                <a:gd name="connsiteX49" fmla="*/ 249381 w 1524000"/>
                <a:gd name="connsiteY49" fmla="*/ 0 h 991986"/>
                <a:gd name="connsiteX50" fmla="*/ 188421 w 1524000"/>
                <a:gd name="connsiteY50" fmla="*/ 11084 h 991986"/>
                <a:gd name="connsiteX51" fmla="*/ 116378 w 1524000"/>
                <a:gd name="connsiteY51" fmla="*/ 22168 h 991986"/>
                <a:gd name="connsiteX52" fmla="*/ 11083 w 1524000"/>
                <a:gd name="connsiteY52" fmla="*/ 155171 h 991986"/>
                <a:gd name="connsiteX53" fmla="*/ 0 w 1524000"/>
                <a:gd name="connsiteY53" fmla="*/ 216131 h 991986"/>
                <a:gd name="connsiteX54" fmla="*/ 0 w 1524000"/>
                <a:gd name="connsiteY54" fmla="*/ 266008 h 991986"/>
                <a:gd name="connsiteX55" fmla="*/ 11083 w 1524000"/>
                <a:gd name="connsiteY55" fmla="*/ 349135 h 991986"/>
                <a:gd name="connsiteX56" fmla="*/ 16625 w 1524000"/>
                <a:gd name="connsiteY56" fmla="*/ 421179 h 991986"/>
                <a:gd name="connsiteX57" fmla="*/ 55418 w 1524000"/>
                <a:gd name="connsiteY57" fmla="*/ 581891 h 991986"/>
                <a:gd name="connsiteX58" fmla="*/ 66501 w 1524000"/>
                <a:gd name="connsiteY58" fmla="*/ 676102 h 991986"/>
                <a:gd name="connsiteX0" fmla="*/ 66501 w 1524000"/>
                <a:gd name="connsiteY0" fmla="*/ 676102 h 991986"/>
                <a:gd name="connsiteX1" fmla="*/ 171796 w 1524000"/>
                <a:gd name="connsiteY1" fmla="*/ 720437 h 991986"/>
                <a:gd name="connsiteX2" fmla="*/ 288174 w 1524000"/>
                <a:gd name="connsiteY2" fmla="*/ 725979 h 991986"/>
                <a:gd name="connsiteX3" fmla="*/ 343592 w 1524000"/>
                <a:gd name="connsiteY3" fmla="*/ 725979 h 991986"/>
                <a:gd name="connsiteX4" fmla="*/ 393469 w 1524000"/>
                <a:gd name="connsiteY4" fmla="*/ 748146 h 991986"/>
                <a:gd name="connsiteX5" fmla="*/ 393469 w 1524000"/>
                <a:gd name="connsiteY5" fmla="*/ 748146 h 991986"/>
                <a:gd name="connsiteX6" fmla="*/ 393469 w 1524000"/>
                <a:gd name="connsiteY6" fmla="*/ 836815 h 991986"/>
                <a:gd name="connsiteX7" fmla="*/ 399011 w 1524000"/>
                <a:gd name="connsiteY7" fmla="*/ 875608 h 991986"/>
                <a:gd name="connsiteX8" fmla="*/ 404552 w 1524000"/>
                <a:gd name="connsiteY8" fmla="*/ 903317 h 991986"/>
                <a:gd name="connsiteX9" fmla="*/ 448887 w 1524000"/>
                <a:gd name="connsiteY9" fmla="*/ 947651 h 991986"/>
                <a:gd name="connsiteX10" fmla="*/ 515389 w 1524000"/>
                <a:gd name="connsiteY10" fmla="*/ 925484 h 991986"/>
                <a:gd name="connsiteX11" fmla="*/ 576349 w 1524000"/>
                <a:gd name="connsiteY11" fmla="*/ 858982 h 991986"/>
                <a:gd name="connsiteX12" fmla="*/ 576349 w 1524000"/>
                <a:gd name="connsiteY12" fmla="*/ 858982 h 991986"/>
                <a:gd name="connsiteX13" fmla="*/ 692727 w 1524000"/>
                <a:gd name="connsiteY13" fmla="*/ 858982 h 991986"/>
                <a:gd name="connsiteX14" fmla="*/ 781396 w 1524000"/>
                <a:gd name="connsiteY14" fmla="*/ 914400 h 991986"/>
                <a:gd name="connsiteX15" fmla="*/ 781396 w 1524000"/>
                <a:gd name="connsiteY15" fmla="*/ 914400 h 991986"/>
                <a:gd name="connsiteX16" fmla="*/ 831272 w 1524000"/>
                <a:gd name="connsiteY16" fmla="*/ 958735 h 991986"/>
                <a:gd name="connsiteX17" fmla="*/ 914400 w 1524000"/>
                <a:gd name="connsiteY17" fmla="*/ 991986 h 991986"/>
                <a:gd name="connsiteX18" fmla="*/ 1025236 w 1524000"/>
                <a:gd name="connsiteY18" fmla="*/ 964277 h 991986"/>
                <a:gd name="connsiteX19" fmla="*/ 1091738 w 1524000"/>
                <a:gd name="connsiteY19" fmla="*/ 858982 h 991986"/>
                <a:gd name="connsiteX20" fmla="*/ 1091738 w 1524000"/>
                <a:gd name="connsiteY20" fmla="*/ 809106 h 991986"/>
                <a:gd name="connsiteX21" fmla="*/ 1091738 w 1524000"/>
                <a:gd name="connsiteY21" fmla="*/ 731520 h 991986"/>
                <a:gd name="connsiteX22" fmla="*/ 1091738 w 1524000"/>
                <a:gd name="connsiteY22" fmla="*/ 731520 h 991986"/>
                <a:gd name="connsiteX23" fmla="*/ 1180407 w 1524000"/>
                <a:gd name="connsiteY23" fmla="*/ 665019 h 991986"/>
                <a:gd name="connsiteX24" fmla="*/ 1302327 w 1524000"/>
                <a:gd name="connsiteY24" fmla="*/ 659477 h 991986"/>
                <a:gd name="connsiteX25" fmla="*/ 1435331 w 1524000"/>
                <a:gd name="connsiteY25" fmla="*/ 665019 h 991986"/>
                <a:gd name="connsiteX26" fmla="*/ 1485207 w 1524000"/>
                <a:gd name="connsiteY26" fmla="*/ 670560 h 991986"/>
                <a:gd name="connsiteX27" fmla="*/ 1524000 w 1524000"/>
                <a:gd name="connsiteY27" fmla="*/ 598517 h 991986"/>
                <a:gd name="connsiteX28" fmla="*/ 1485207 w 1524000"/>
                <a:gd name="connsiteY28" fmla="*/ 548640 h 991986"/>
                <a:gd name="connsiteX29" fmla="*/ 1485207 w 1524000"/>
                <a:gd name="connsiteY29" fmla="*/ 548640 h 991986"/>
                <a:gd name="connsiteX30" fmla="*/ 1390996 w 1524000"/>
                <a:gd name="connsiteY30" fmla="*/ 515390 h 991986"/>
                <a:gd name="connsiteX31" fmla="*/ 1324494 w 1524000"/>
                <a:gd name="connsiteY31" fmla="*/ 487680 h 991986"/>
                <a:gd name="connsiteX32" fmla="*/ 1302327 w 1524000"/>
                <a:gd name="connsiteY32" fmla="*/ 459971 h 991986"/>
                <a:gd name="connsiteX33" fmla="*/ 1291243 w 1524000"/>
                <a:gd name="connsiteY33" fmla="*/ 426720 h 991986"/>
                <a:gd name="connsiteX34" fmla="*/ 1274618 w 1524000"/>
                <a:gd name="connsiteY34" fmla="*/ 376844 h 991986"/>
                <a:gd name="connsiteX35" fmla="*/ 1252451 w 1524000"/>
                <a:gd name="connsiteY35" fmla="*/ 349135 h 991986"/>
                <a:gd name="connsiteX36" fmla="*/ 1174865 w 1524000"/>
                <a:gd name="connsiteY36" fmla="*/ 338051 h 991986"/>
                <a:gd name="connsiteX37" fmla="*/ 1041861 w 1524000"/>
                <a:gd name="connsiteY37" fmla="*/ 365760 h 991986"/>
                <a:gd name="connsiteX38" fmla="*/ 969818 w 1524000"/>
                <a:gd name="connsiteY38" fmla="*/ 376844 h 991986"/>
                <a:gd name="connsiteX39" fmla="*/ 886691 w 1524000"/>
                <a:gd name="connsiteY39" fmla="*/ 382386 h 991986"/>
                <a:gd name="connsiteX40" fmla="*/ 825731 w 1524000"/>
                <a:gd name="connsiteY40" fmla="*/ 382386 h 991986"/>
                <a:gd name="connsiteX41" fmla="*/ 759229 w 1524000"/>
                <a:gd name="connsiteY41" fmla="*/ 382386 h 991986"/>
                <a:gd name="connsiteX42" fmla="*/ 681643 w 1524000"/>
                <a:gd name="connsiteY42" fmla="*/ 338051 h 991986"/>
                <a:gd name="connsiteX43" fmla="*/ 659476 w 1524000"/>
                <a:gd name="connsiteY43" fmla="*/ 293717 h 991986"/>
                <a:gd name="connsiteX44" fmla="*/ 626225 w 1524000"/>
                <a:gd name="connsiteY44" fmla="*/ 227215 h 991986"/>
                <a:gd name="connsiteX45" fmla="*/ 598516 w 1524000"/>
                <a:gd name="connsiteY45" fmla="*/ 188422 h 991986"/>
                <a:gd name="connsiteX46" fmla="*/ 554181 w 1524000"/>
                <a:gd name="connsiteY46" fmla="*/ 155171 h 991986"/>
                <a:gd name="connsiteX47" fmla="*/ 465512 w 1524000"/>
                <a:gd name="connsiteY47" fmla="*/ 110837 h 991986"/>
                <a:gd name="connsiteX48" fmla="*/ 399011 w 1524000"/>
                <a:gd name="connsiteY48" fmla="*/ 66502 h 991986"/>
                <a:gd name="connsiteX49" fmla="*/ 249381 w 1524000"/>
                <a:gd name="connsiteY49" fmla="*/ 0 h 991986"/>
                <a:gd name="connsiteX50" fmla="*/ 188421 w 1524000"/>
                <a:gd name="connsiteY50" fmla="*/ 11084 h 991986"/>
                <a:gd name="connsiteX51" fmla="*/ 116378 w 1524000"/>
                <a:gd name="connsiteY51" fmla="*/ 22168 h 991986"/>
                <a:gd name="connsiteX52" fmla="*/ 0 w 1524000"/>
                <a:gd name="connsiteY52" fmla="*/ 216131 h 991986"/>
                <a:gd name="connsiteX53" fmla="*/ 0 w 1524000"/>
                <a:gd name="connsiteY53" fmla="*/ 266008 h 991986"/>
                <a:gd name="connsiteX54" fmla="*/ 11083 w 1524000"/>
                <a:gd name="connsiteY54" fmla="*/ 349135 h 991986"/>
                <a:gd name="connsiteX55" fmla="*/ 16625 w 1524000"/>
                <a:gd name="connsiteY55" fmla="*/ 421179 h 991986"/>
                <a:gd name="connsiteX56" fmla="*/ 55418 w 1524000"/>
                <a:gd name="connsiteY56" fmla="*/ 581891 h 991986"/>
                <a:gd name="connsiteX57" fmla="*/ 66501 w 1524000"/>
                <a:gd name="connsiteY57" fmla="*/ 676102 h 991986"/>
                <a:gd name="connsiteX0" fmla="*/ 66501 w 1524000"/>
                <a:gd name="connsiteY0" fmla="*/ 676102 h 991986"/>
                <a:gd name="connsiteX1" fmla="*/ 171796 w 1524000"/>
                <a:gd name="connsiteY1" fmla="*/ 720437 h 991986"/>
                <a:gd name="connsiteX2" fmla="*/ 288174 w 1524000"/>
                <a:gd name="connsiteY2" fmla="*/ 725979 h 991986"/>
                <a:gd name="connsiteX3" fmla="*/ 343592 w 1524000"/>
                <a:gd name="connsiteY3" fmla="*/ 725979 h 991986"/>
                <a:gd name="connsiteX4" fmla="*/ 393469 w 1524000"/>
                <a:gd name="connsiteY4" fmla="*/ 748146 h 991986"/>
                <a:gd name="connsiteX5" fmla="*/ 393469 w 1524000"/>
                <a:gd name="connsiteY5" fmla="*/ 748146 h 991986"/>
                <a:gd name="connsiteX6" fmla="*/ 393469 w 1524000"/>
                <a:gd name="connsiteY6" fmla="*/ 836815 h 991986"/>
                <a:gd name="connsiteX7" fmla="*/ 399011 w 1524000"/>
                <a:gd name="connsiteY7" fmla="*/ 875608 h 991986"/>
                <a:gd name="connsiteX8" fmla="*/ 404552 w 1524000"/>
                <a:gd name="connsiteY8" fmla="*/ 903317 h 991986"/>
                <a:gd name="connsiteX9" fmla="*/ 448887 w 1524000"/>
                <a:gd name="connsiteY9" fmla="*/ 947651 h 991986"/>
                <a:gd name="connsiteX10" fmla="*/ 515389 w 1524000"/>
                <a:gd name="connsiteY10" fmla="*/ 925484 h 991986"/>
                <a:gd name="connsiteX11" fmla="*/ 576349 w 1524000"/>
                <a:gd name="connsiteY11" fmla="*/ 858982 h 991986"/>
                <a:gd name="connsiteX12" fmla="*/ 576349 w 1524000"/>
                <a:gd name="connsiteY12" fmla="*/ 858982 h 991986"/>
                <a:gd name="connsiteX13" fmla="*/ 692727 w 1524000"/>
                <a:gd name="connsiteY13" fmla="*/ 858982 h 991986"/>
                <a:gd name="connsiteX14" fmla="*/ 781396 w 1524000"/>
                <a:gd name="connsiteY14" fmla="*/ 914400 h 991986"/>
                <a:gd name="connsiteX15" fmla="*/ 781396 w 1524000"/>
                <a:gd name="connsiteY15" fmla="*/ 914400 h 991986"/>
                <a:gd name="connsiteX16" fmla="*/ 831272 w 1524000"/>
                <a:gd name="connsiteY16" fmla="*/ 958735 h 991986"/>
                <a:gd name="connsiteX17" fmla="*/ 914400 w 1524000"/>
                <a:gd name="connsiteY17" fmla="*/ 991986 h 991986"/>
                <a:gd name="connsiteX18" fmla="*/ 1025236 w 1524000"/>
                <a:gd name="connsiteY18" fmla="*/ 964277 h 991986"/>
                <a:gd name="connsiteX19" fmla="*/ 1091738 w 1524000"/>
                <a:gd name="connsiteY19" fmla="*/ 858982 h 991986"/>
                <a:gd name="connsiteX20" fmla="*/ 1091738 w 1524000"/>
                <a:gd name="connsiteY20" fmla="*/ 809106 h 991986"/>
                <a:gd name="connsiteX21" fmla="*/ 1091738 w 1524000"/>
                <a:gd name="connsiteY21" fmla="*/ 731520 h 991986"/>
                <a:gd name="connsiteX22" fmla="*/ 1091738 w 1524000"/>
                <a:gd name="connsiteY22" fmla="*/ 731520 h 991986"/>
                <a:gd name="connsiteX23" fmla="*/ 1180407 w 1524000"/>
                <a:gd name="connsiteY23" fmla="*/ 665019 h 991986"/>
                <a:gd name="connsiteX24" fmla="*/ 1302327 w 1524000"/>
                <a:gd name="connsiteY24" fmla="*/ 659477 h 991986"/>
                <a:gd name="connsiteX25" fmla="*/ 1435331 w 1524000"/>
                <a:gd name="connsiteY25" fmla="*/ 665019 h 991986"/>
                <a:gd name="connsiteX26" fmla="*/ 1485207 w 1524000"/>
                <a:gd name="connsiteY26" fmla="*/ 670560 h 991986"/>
                <a:gd name="connsiteX27" fmla="*/ 1524000 w 1524000"/>
                <a:gd name="connsiteY27" fmla="*/ 598517 h 991986"/>
                <a:gd name="connsiteX28" fmla="*/ 1485207 w 1524000"/>
                <a:gd name="connsiteY28" fmla="*/ 548640 h 991986"/>
                <a:gd name="connsiteX29" fmla="*/ 1485207 w 1524000"/>
                <a:gd name="connsiteY29" fmla="*/ 548640 h 991986"/>
                <a:gd name="connsiteX30" fmla="*/ 1390996 w 1524000"/>
                <a:gd name="connsiteY30" fmla="*/ 515390 h 991986"/>
                <a:gd name="connsiteX31" fmla="*/ 1324494 w 1524000"/>
                <a:gd name="connsiteY31" fmla="*/ 487680 h 991986"/>
                <a:gd name="connsiteX32" fmla="*/ 1302327 w 1524000"/>
                <a:gd name="connsiteY32" fmla="*/ 459971 h 991986"/>
                <a:gd name="connsiteX33" fmla="*/ 1291243 w 1524000"/>
                <a:gd name="connsiteY33" fmla="*/ 426720 h 991986"/>
                <a:gd name="connsiteX34" fmla="*/ 1274618 w 1524000"/>
                <a:gd name="connsiteY34" fmla="*/ 376844 h 991986"/>
                <a:gd name="connsiteX35" fmla="*/ 1252451 w 1524000"/>
                <a:gd name="connsiteY35" fmla="*/ 349135 h 991986"/>
                <a:gd name="connsiteX36" fmla="*/ 1174865 w 1524000"/>
                <a:gd name="connsiteY36" fmla="*/ 338051 h 991986"/>
                <a:gd name="connsiteX37" fmla="*/ 1041861 w 1524000"/>
                <a:gd name="connsiteY37" fmla="*/ 365760 h 991986"/>
                <a:gd name="connsiteX38" fmla="*/ 969818 w 1524000"/>
                <a:gd name="connsiteY38" fmla="*/ 376844 h 991986"/>
                <a:gd name="connsiteX39" fmla="*/ 886691 w 1524000"/>
                <a:gd name="connsiteY39" fmla="*/ 382386 h 991986"/>
                <a:gd name="connsiteX40" fmla="*/ 825731 w 1524000"/>
                <a:gd name="connsiteY40" fmla="*/ 382386 h 991986"/>
                <a:gd name="connsiteX41" fmla="*/ 759229 w 1524000"/>
                <a:gd name="connsiteY41" fmla="*/ 382386 h 991986"/>
                <a:gd name="connsiteX42" fmla="*/ 681643 w 1524000"/>
                <a:gd name="connsiteY42" fmla="*/ 338051 h 991986"/>
                <a:gd name="connsiteX43" fmla="*/ 659476 w 1524000"/>
                <a:gd name="connsiteY43" fmla="*/ 293717 h 991986"/>
                <a:gd name="connsiteX44" fmla="*/ 626225 w 1524000"/>
                <a:gd name="connsiteY44" fmla="*/ 227215 h 991986"/>
                <a:gd name="connsiteX45" fmla="*/ 598516 w 1524000"/>
                <a:gd name="connsiteY45" fmla="*/ 188422 h 991986"/>
                <a:gd name="connsiteX46" fmla="*/ 554181 w 1524000"/>
                <a:gd name="connsiteY46" fmla="*/ 155171 h 991986"/>
                <a:gd name="connsiteX47" fmla="*/ 465512 w 1524000"/>
                <a:gd name="connsiteY47" fmla="*/ 110837 h 991986"/>
                <a:gd name="connsiteX48" fmla="*/ 399011 w 1524000"/>
                <a:gd name="connsiteY48" fmla="*/ 66502 h 991986"/>
                <a:gd name="connsiteX49" fmla="*/ 249381 w 1524000"/>
                <a:gd name="connsiteY49" fmla="*/ 0 h 991986"/>
                <a:gd name="connsiteX50" fmla="*/ 188421 w 1524000"/>
                <a:gd name="connsiteY50" fmla="*/ 11084 h 991986"/>
                <a:gd name="connsiteX51" fmla="*/ 116378 w 1524000"/>
                <a:gd name="connsiteY51" fmla="*/ 22168 h 991986"/>
                <a:gd name="connsiteX52" fmla="*/ 0 w 1524000"/>
                <a:gd name="connsiteY52" fmla="*/ 216131 h 991986"/>
                <a:gd name="connsiteX53" fmla="*/ 11083 w 1524000"/>
                <a:gd name="connsiteY53" fmla="*/ 349135 h 991986"/>
                <a:gd name="connsiteX54" fmla="*/ 16625 w 1524000"/>
                <a:gd name="connsiteY54" fmla="*/ 421179 h 991986"/>
                <a:gd name="connsiteX55" fmla="*/ 55418 w 1524000"/>
                <a:gd name="connsiteY55" fmla="*/ 581891 h 991986"/>
                <a:gd name="connsiteX56" fmla="*/ 66501 w 1524000"/>
                <a:gd name="connsiteY56" fmla="*/ 676102 h 991986"/>
                <a:gd name="connsiteX0" fmla="*/ 55418 w 1512917"/>
                <a:gd name="connsiteY0" fmla="*/ 676102 h 991986"/>
                <a:gd name="connsiteX1" fmla="*/ 160713 w 1512917"/>
                <a:gd name="connsiteY1" fmla="*/ 720437 h 991986"/>
                <a:gd name="connsiteX2" fmla="*/ 277091 w 1512917"/>
                <a:gd name="connsiteY2" fmla="*/ 725979 h 991986"/>
                <a:gd name="connsiteX3" fmla="*/ 332509 w 1512917"/>
                <a:gd name="connsiteY3" fmla="*/ 725979 h 991986"/>
                <a:gd name="connsiteX4" fmla="*/ 382386 w 1512917"/>
                <a:gd name="connsiteY4" fmla="*/ 748146 h 991986"/>
                <a:gd name="connsiteX5" fmla="*/ 382386 w 1512917"/>
                <a:gd name="connsiteY5" fmla="*/ 748146 h 991986"/>
                <a:gd name="connsiteX6" fmla="*/ 382386 w 1512917"/>
                <a:gd name="connsiteY6" fmla="*/ 836815 h 991986"/>
                <a:gd name="connsiteX7" fmla="*/ 387928 w 1512917"/>
                <a:gd name="connsiteY7" fmla="*/ 875608 h 991986"/>
                <a:gd name="connsiteX8" fmla="*/ 393469 w 1512917"/>
                <a:gd name="connsiteY8" fmla="*/ 903317 h 991986"/>
                <a:gd name="connsiteX9" fmla="*/ 437804 w 1512917"/>
                <a:gd name="connsiteY9" fmla="*/ 947651 h 991986"/>
                <a:gd name="connsiteX10" fmla="*/ 504306 w 1512917"/>
                <a:gd name="connsiteY10" fmla="*/ 925484 h 991986"/>
                <a:gd name="connsiteX11" fmla="*/ 565266 w 1512917"/>
                <a:gd name="connsiteY11" fmla="*/ 858982 h 991986"/>
                <a:gd name="connsiteX12" fmla="*/ 565266 w 1512917"/>
                <a:gd name="connsiteY12" fmla="*/ 858982 h 991986"/>
                <a:gd name="connsiteX13" fmla="*/ 681644 w 1512917"/>
                <a:gd name="connsiteY13" fmla="*/ 858982 h 991986"/>
                <a:gd name="connsiteX14" fmla="*/ 770313 w 1512917"/>
                <a:gd name="connsiteY14" fmla="*/ 914400 h 991986"/>
                <a:gd name="connsiteX15" fmla="*/ 770313 w 1512917"/>
                <a:gd name="connsiteY15" fmla="*/ 914400 h 991986"/>
                <a:gd name="connsiteX16" fmla="*/ 820189 w 1512917"/>
                <a:gd name="connsiteY16" fmla="*/ 958735 h 991986"/>
                <a:gd name="connsiteX17" fmla="*/ 903317 w 1512917"/>
                <a:gd name="connsiteY17" fmla="*/ 991986 h 991986"/>
                <a:gd name="connsiteX18" fmla="*/ 1014153 w 1512917"/>
                <a:gd name="connsiteY18" fmla="*/ 964277 h 991986"/>
                <a:gd name="connsiteX19" fmla="*/ 1080655 w 1512917"/>
                <a:gd name="connsiteY19" fmla="*/ 858982 h 991986"/>
                <a:gd name="connsiteX20" fmla="*/ 1080655 w 1512917"/>
                <a:gd name="connsiteY20" fmla="*/ 809106 h 991986"/>
                <a:gd name="connsiteX21" fmla="*/ 1080655 w 1512917"/>
                <a:gd name="connsiteY21" fmla="*/ 731520 h 991986"/>
                <a:gd name="connsiteX22" fmla="*/ 1080655 w 1512917"/>
                <a:gd name="connsiteY22" fmla="*/ 731520 h 991986"/>
                <a:gd name="connsiteX23" fmla="*/ 1169324 w 1512917"/>
                <a:gd name="connsiteY23" fmla="*/ 665019 h 991986"/>
                <a:gd name="connsiteX24" fmla="*/ 1291244 w 1512917"/>
                <a:gd name="connsiteY24" fmla="*/ 659477 h 991986"/>
                <a:gd name="connsiteX25" fmla="*/ 1424248 w 1512917"/>
                <a:gd name="connsiteY25" fmla="*/ 665019 h 991986"/>
                <a:gd name="connsiteX26" fmla="*/ 1474124 w 1512917"/>
                <a:gd name="connsiteY26" fmla="*/ 670560 h 991986"/>
                <a:gd name="connsiteX27" fmla="*/ 1512917 w 1512917"/>
                <a:gd name="connsiteY27" fmla="*/ 598517 h 991986"/>
                <a:gd name="connsiteX28" fmla="*/ 1474124 w 1512917"/>
                <a:gd name="connsiteY28" fmla="*/ 548640 h 991986"/>
                <a:gd name="connsiteX29" fmla="*/ 1474124 w 1512917"/>
                <a:gd name="connsiteY29" fmla="*/ 548640 h 991986"/>
                <a:gd name="connsiteX30" fmla="*/ 1379913 w 1512917"/>
                <a:gd name="connsiteY30" fmla="*/ 515390 h 991986"/>
                <a:gd name="connsiteX31" fmla="*/ 1313411 w 1512917"/>
                <a:gd name="connsiteY31" fmla="*/ 487680 h 991986"/>
                <a:gd name="connsiteX32" fmla="*/ 1291244 w 1512917"/>
                <a:gd name="connsiteY32" fmla="*/ 459971 h 991986"/>
                <a:gd name="connsiteX33" fmla="*/ 1280160 w 1512917"/>
                <a:gd name="connsiteY33" fmla="*/ 426720 h 991986"/>
                <a:gd name="connsiteX34" fmla="*/ 1263535 w 1512917"/>
                <a:gd name="connsiteY34" fmla="*/ 376844 h 991986"/>
                <a:gd name="connsiteX35" fmla="*/ 1241368 w 1512917"/>
                <a:gd name="connsiteY35" fmla="*/ 349135 h 991986"/>
                <a:gd name="connsiteX36" fmla="*/ 1163782 w 1512917"/>
                <a:gd name="connsiteY36" fmla="*/ 338051 h 991986"/>
                <a:gd name="connsiteX37" fmla="*/ 1030778 w 1512917"/>
                <a:gd name="connsiteY37" fmla="*/ 365760 h 991986"/>
                <a:gd name="connsiteX38" fmla="*/ 958735 w 1512917"/>
                <a:gd name="connsiteY38" fmla="*/ 376844 h 991986"/>
                <a:gd name="connsiteX39" fmla="*/ 875608 w 1512917"/>
                <a:gd name="connsiteY39" fmla="*/ 382386 h 991986"/>
                <a:gd name="connsiteX40" fmla="*/ 814648 w 1512917"/>
                <a:gd name="connsiteY40" fmla="*/ 382386 h 991986"/>
                <a:gd name="connsiteX41" fmla="*/ 748146 w 1512917"/>
                <a:gd name="connsiteY41" fmla="*/ 382386 h 991986"/>
                <a:gd name="connsiteX42" fmla="*/ 670560 w 1512917"/>
                <a:gd name="connsiteY42" fmla="*/ 338051 h 991986"/>
                <a:gd name="connsiteX43" fmla="*/ 648393 w 1512917"/>
                <a:gd name="connsiteY43" fmla="*/ 293717 h 991986"/>
                <a:gd name="connsiteX44" fmla="*/ 615142 w 1512917"/>
                <a:gd name="connsiteY44" fmla="*/ 227215 h 991986"/>
                <a:gd name="connsiteX45" fmla="*/ 587433 w 1512917"/>
                <a:gd name="connsiteY45" fmla="*/ 188422 h 991986"/>
                <a:gd name="connsiteX46" fmla="*/ 543098 w 1512917"/>
                <a:gd name="connsiteY46" fmla="*/ 155171 h 991986"/>
                <a:gd name="connsiteX47" fmla="*/ 454429 w 1512917"/>
                <a:gd name="connsiteY47" fmla="*/ 110837 h 991986"/>
                <a:gd name="connsiteX48" fmla="*/ 387928 w 1512917"/>
                <a:gd name="connsiteY48" fmla="*/ 66502 h 991986"/>
                <a:gd name="connsiteX49" fmla="*/ 238298 w 1512917"/>
                <a:gd name="connsiteY49" fmla="*/ 0 h 991986"/>
                <a:gd name="connsiteX50" fmla="*/ 177338 w 1512917"/>
                <a:gd name="connsiteY50" fmla="*/ 11084 h 991986"/>
                <a:gd name="connsiteX51" fmla="*/ 105295 w 1512917"/>
                <a:gd name="connsiteY51" fmla="*/ 22168 h 991986"/>
                <a:gd name="connsiteX52" fmla="*/ 0 w 1512917"/>
                <a:gd name="connsiteY52" fmla="*/ 349135 h 991986"/>
                <a:gd name="connsiteX53" fmla="*/ 5542 w 1512917"/>
                <a:gd name="connsiteY53" fmla="*/ 421179 h 991986"/>
                <a:gd name="connsiteX54" fmla="*/ 44335 w 1512917"/>
                <a:gd name="connsiteY54" fmla="*/ 581891 h 991986"/>
                <a:gd name="connsiteX55" fmla="*/ 55418 w 1512917"/>
                <a:gd name="connsiteY55" fmla="*/ 676102 h 991986"/>
                <a:gd name="connsiteX0" fmla="*/ 55418 w 1512917"/>
                <a:gd name="connsiteY0" fmla="*/ 676102 h 991986"/>
                <a:gd name="connsiteX1" fmla="*/ 160713 w 1512917"/>
                <a:gd name="connsiteY1" fmla="*/ 720437 h 991986"/>
                <a:gd name="connsiteX2" fmla="*/ 277091 w 1512917"/>
                <a:gd name="connsiteY2" fmla="*/ 725979 h 991986"/>
                <a:gd name="connsiteX3" fmla="*/ 332509 w 1512917"/>
                <a:gd name="connsiteY3" fmla="*/ 725979 h 991986"/>
                <a:gd name="connsiteX4" fmla="*/ 382386 w 1512917"/>
                <a:gd name="connsiteY4" fmla="*/ 748146 h 991986"/>
                <a:gd name="connsiteX5" fmla="*/ 382386 w 1512917"/>
                <a:gd name="connsiteY5" fmla="*/ 748146 h 991986"/>
                <a:gd name="connsiteX6" fmla="*/ 382386 w 1512917"/>
                <a:gd name="connsiteY6" fmla="*/ 836815 h 991986"/>
                <a:gd name="connsiteX7" fmla="*/ 387928 w 1512917"/>
                <a:gd name="connsiteY7" fmla="*/ 875608 h 991986"/>
                <a:gd name="connsiteX8" fmla="*/ 393469 w 1512917"/>
                <a:gd name="connsiteY8" fmla="*/ 903317 h 991986"/>
                <a:gd name="connsiteX9" fmla="*/ 437804 w 1512917"/>
                <a:gd name="connsiteY9" fmla="*/ 947651 h 991986"/>
                <a:gd name="connsiteX10" fmla="*/ 504306 w 1512917"/>
                <a:gd name="connsiteY10" fmla="*/ 925484 h 991986"/>
                <a:gd name="connsiteX11" fmla="*/ 565266 w 1512917"/>
                <a:gd name="connsiteY11" fmla="*/ 858982 h 991986"/>
                <a:gd name="connsiteX12" fmla="*/ 565266 w 1512917"/>
                <a:gd name="connsiteY12" fmla="*/ 858982 h 991986"/>
                <a:gd name="connsiteX13" fmla="*/ 681644 w 1512917"/>
                <a:gd name="connsiteY13" fmla="*/ 858982 h 991986"/>
                <a:gd name="connsiteX14" fmla="*/ 770313 w 1512917"/>
                <a:gd name="connsiteY14" fmla="*/ 914400 h 991986"/>
                <a:gd name="connsiteX15" fmla="*/ 770313 w 1512917"/>
                <a:gd name="connsiteY15" fmla="*/ 914400 h 991986"/>
                <a:gd name="connsiteX16" fmla="*/ 820189 w 1512917"/>
                <a:gd name="connsiteY16" fmla="*/ 958735 h 991986"/>
                <a:gd name="connsiteX17" fmla="*/ 903317 w 1512917"/>
                <a:gd name="connsiteY17" fmla="*/ 991986 h 991986"/>
                <a:gd name="connsiteX18" fmla="*/ 1014153 w 1512917"/>
                <a:gd name="connsiteY18" fmla="*/ 964277 h 991986"/>
                <a:gd name="connsiteX19" fmla="*/ 1080655 w 1512917"/>
                <a:gd name="connsiteY19" fmla="*/ 858982 h 991986"/>
                <a:gd name="connsiteX20" fmla="*/ 1080655 w 1512917"/>
                <a:gd name="connsiteY20" fmla="*/ 809106 h 991986"/>
                <a:gd name="connsiteX21" fmla="*/ 1080655 w 1512917"/>
                <a:gd name="connsiteY21" fmla="*/ 731520 h 991986"/>
                <a:gd name="connsiteX22" fmla="*/ 1080655 w 1512917"/>
                <a:gd name="connsiteY22" fmla="*/ 731520 h 991986"/>
                <a:gd name="connsiteX23" fmla="*/ 1169324 w 1512917"/>
                <a:gd name="connsiteY23" fmla="*/ 665019 h 991986"/>
                <a:gd name="connsiteX24" fmla="*/ 1291244 w 1512917"/>
                <a:gd name="connsiteY24" fmla="*/ 659477 h 991986"/>
                <a:gd name="connsiteX25" fmla="*/ 1424248 w 1512917"/>
                <a:gd name="connsiteY25" fmla="*/ 665019 h 991986"/>
                <a:gd name="connsiteX26" fmla="*/ 1474124 w 1512917"/>
                <a:gd name="connsiteY26" fmla="*/ 670560 h 991986"/>
                <a:gd name="connsiteX27" fmla="*/ 1512917 w 1512917"/>
                <a:gd name="connsiteY27" fmla="*/ 598517 h 991986"/>
                <a:gd name="connsiteX28" fmla="*/ 1474124 w 1512917"/>
                <a:gd name="connsiteY28" fmla="*/ 548640 h 991986"/>
                <a:gd name="connsiteX29" fmla="*/ 1474124 w 1512917"/>
                <a:gd name="connsiteY29" fmla="*/ 548640 h 991986"/>
                <a:gd name="connsiteX30" fmla="*/ 1379913 w 1512917"/>
                <a:gd name="connsiteY30" fmla="*/ 515390 h 991986"/>
                <a:gd name="connsiteX31" fmla="*/ 1313411 w 1512917"/>
                <a:gd name="connsiteY31" fmla="*/ 487680 h 991986"/>
                <a:gd name="connsiteX32" fmla="*/ 1291244 w 1512917"/>
                <a:gd name="connsiteY32" fmla="*/ 459971 h 991986"/>
                <a:gd name="connsiteX33" fmla="*/ 1280160 w 1512917"/>
                <a:gd name="connsiteY33" fmla="*/ 426720 h 991986"/>
                <a:gd name="connsiteX34" fmla="*/ 1263535 w 1512917"/>
                <a:gd name="connsiteY34" fmla="*/ 376844 h 991986"/>
                <a:gd name="connsiteX35" fmla="*/ 1241368 w 1512917"/>
                <a:gd name="connsiteY35" fmla="*/ 349135 h 991986"/>
                <a:gd name="connsiteX36" fmla="*/ 1163782 w 1512917"/>
                <a:gd name="connsiteY36" fmla="*/ 338051 h 991986"/>
                <a:gd name="connsiteX37" fmla="*/ 1030778 w 1512917"/>
                <a:gd name="connsiteY37" fmla="*/ 365760 h 991986"/>
                <a:gd name="connsiteX38" fmla="*/ 958735 w 1512917"/>
                <a:gd name="connsiteY38" fmla="*/ 376844 h 991986"/>
                <a:gd name="connsiteX39" fmla="*/ 875608 w 1512917"/>
                <a:gd name="connsiteY39" fmla="*/ 382386 h 991986"/>
                <a:gd name="connsiteX40" fmla="*/ 814648 w 1512917"/>
                <a:gd name="connsiteY40" fmla="*/ 382386 h 991986"/>
                <a:gd name="connsiteX41" fmla="*/ 748146 w 1512917"/>
                <a:gd name="connsiteY41" fmla="*/ 382386 h 991986"/>
                <a:gd name="connsiteX42" fmla="*/ 670560 w 1512917"/>
                <a:gd name="connsiteY42" fmla="*/ 338051 h 991986"/>
                <a:gd name="connsiteX43" fmla="*/ 648393 w 1512917"/>
                <a:gd name="connsiteY43" fmla="*/ 293717 h 991986"/>
                <a:gd name="connsiteX44" fmla="*/ 615142 w 1512917"/>
                <a:gd name="connsiteY44" fmla="*/ 227215 h 991986"/>
                <a:gd name="connsiteX45" fmla="*/ 587433 w 1512917"/>
                <a:gd name="connsiteY45" fmla="*/ 188422 h 991986"/>
                <a:gd name="connsiteX46" fmla="*/ 543098 w 1512917"/>
                <a:gd name="connsiteY46" fmla="*/ 155171 h 991986"/>
                <a:gd name="connsiteX47" fmla="*/ 454429 w 1512917"/>
                <a:gd name="connsiteY47" fmla="*/ 110837 h 991986"/>
                <a:gd name="connsiteX48" fmla="*/ 387928 w 1512917"/>
                <a:gd name="connsiteY48" fmla="*/ 66502 h 991986"/>
                <a:gd name="connsiteX49" fmla="*/ 238298 w 1512917"/>
                <a:gd name="connsiteY49" fmla="*/ 0 h 991986"/>
                <a:gd name="connsiteX50" fmla="*/ 177338 w 1512917"/>
                <a:gd name="connsiteY50" fmla="*/ 11084 h 991986"/>
                <a:gd name="connsiteX51" fmla="*/ 0 w 1512917"/>
                <a:gd name="connsiteY51" fmla="*/ 349135 h 991986"/>
                <a:gd name="connsiteX52" fmla="*/ 5542 w 1512917"/>
                <a:gd name="connsiteY52" fmla="*/ 421179 h 991986"/>
                <a:gd name="connsiteX53" fmla="*/ 44335 w 1512917"/>
                <a:gd name="connsiteY53" fmla="*/ 581891 h 991986"/>
                <a:gd name="connsiteX54" fmla="*/ 55418 w 1512917"/>
                <a:gd name="connsiteY54" fmla="*/ 676102 h 991986"/>
                <a:gd name="connsiteX0" fmla="*/ 55418 w 1512917"/>
                <a:gd name="connsiteY0" fmla="*/ 676102 h 991986"/>
                <a:gd name="connsiteX1" fmla="*/ 160713 w 1512917"/>
                <a:gd name="connsiteY1" fmla="*/ 720437 h 991986"/>
                <a:gd name="connsiteX2" fmla="*/ 277091 w 1512917"/>
                <a:gd name="connsiteY2" fmla="*/ 725979 h 991986"/>
                <a:gd name="connsiteX3" fmla="*/ 332509 w 1512917"/>
                <a:gd name="connsiteY3" fmla="*/ 725979 h 991986"/>
                <a:gd name="connsiteX4" fmla="*/ 382386 w 1512917"/>
                <a:gd name="connsiteY4" fmla="*/ 748146 h 991986"/>
                <a:gd name="connsiteX5" fmla="*/ 382386 w 1512917"/>
                <a:gd name="connsiteY5" fmla="*/ 748146 h 991986"/>
                <a:gd name="connsiteX6" fmla="*/ 382386 w 1512917"/>
                <a:gd name="connsiteY6" fmla="*/ 836815 h 991986"/>
                <a:gd name="connsiteX7" fmla="*/ 387928 w 1512917"/>
                <a:gd name="connsiteY7" fmla="*/ 875608 h 991986"/>
                <a:gd name="connsiteX8" fmla="*/ 393469 w 1512917"/>
                <a:gd name="connsiteY8" fmla="*/ 903317 h 991986"/>
                <a:gd name="connsiteX9" fmla="*/ 437804 w 1512917"/>
                <a:gd name="connsiteY9" fmla="*/ 947651 h 991986"/>
                <a:gd name="connsiteX10" fmla="*/ 504306 w 1512917"/>
                <a:gd name="connsiteY10" fmla="*/ 925484 h 991986"/>
                <a:gd name="connsiteX11" fmla="*/ 565266 w 1512917"/>
                <a:gd name="connsiteY11" fmla="*/ 858982 h 991986"/>
                <a:gd name="connsiteX12" fmla="*/ 565266 w 1512917"/>
                <a:gd name="connsiteY12" fmla="*/ 858982 h 991986"/>
                <a:gd name="connsiteX13" fmla="*/ 681644 w 1512917"/>
                <a:gd name="connsiteY13" fmla="*/ 858982 h 991986"/>
                <a:gd name="connsiteX14" fmla="*/ 770313 w 1512917"/>
                <a:gd name="connsiteY14" fmla="*/ 914400 h 991986"/>
                <a:gd name="connsiteX15" fmla="*/ 770313 w 1512917"/>
                <a:gd name="connsiteY15" fmla="*/ 914400 h 991986"/>
                <a:gd name="connsiteX16" fmla="*/ 820189 w 1512917"/>
                <a:gd name="connsiteY16" fmla="*/ 958735 h 991986"/>
                <a:gd name="connsiteX17" fmla="*/ 903317 w 1512917"/>
                <a:gd name="connsiteY17" fmla="*/ 991986 h 991986"/>
                <a:gd name="connsiteX18" fmla="*/ 1014153 w 1512917"/>
                <a:gd name="connsiteY18" fmla="*/ 964277 h 991986"/>
                <a:gd name="connsiteX19" fmla="*/ 1080655 w 1512917"/>
                <a:gd name="connsiteY19" fmla="*/ 858982 h 991986"/>
                <a:gd name="connsiteX20" fmla="*/ 1080655 w 1512917"/>
                <a:gd name="connsiteY20" fmla="*/ 809106 h 991986"/>
                <a:gd name="connsiteX21" fmla="*/ 1080655 w 1512917"/>
                <a:gd name="connsiteY21" fmla="*/ 731520 h 991986"/>
                <a:gd name="connsiteX22" fmla="*/ 1080655 w 1512917"/>
                <a:gd name="connsiteY22" fmla="*/ 731520 h 991986"/>
                <a:gd name="connsiteX23" fmla="*/ 1169324 w 1512917"/>
                <a:gd name="connsiteY23" fmla="*/ 665019 h 991986"/>
                <a:gd name="connsiteX24" fmla="*/ 1291244 w 1512917"/>
                <a:gd name="connsiteY24" fmla="*/ 659477 h 991986"/>
                <a:gd name="connsiteX25" fmla="*/ 1424248 w 1512917"/>
                <a:gd name="connsiteY25" fmla="*/ 665019 h 991986"/>
                <a:gd name="connsiteX26" fmla="*/ 1474124 w 1512917"/>
                <a:gd name="connsiteY26" fmla="*/ 670560 h 991986"/>
                <a:gd name="connsiteX27" fmla="*/ 1512917 w 1512917"/>
                <a:gd name="connsiteY27" fmla="*/ 598517 h 991986"/>
                <a:gd name="connsiteX28" fmla="*/ 1474124 w 1512917"/>
                <a:gd name="connsiteY28" fmla="*/ 548640 h 991986"/>
                <a:gd name="connsiteX29" fmla="*/ 1474124 w 1512917"/>
                <a:gd name="connsiteY29" fmla="*/ 548640 h 991986"/>
                <a:gd name="connsiteX30" fmla="*/ 1379913 w 1512917"/>
                <a:gd name="connsiteY30" fmla="*/ 515390 h 991986"/>
                <a:gd name="connsiteX31" fmla="*/ 1313411 w 1512917"/>
                <a:gd name="connsiteY31" fmla="*/ 487680 h 991986"/>
                <a:gd name="connsiteX32" fmla="*/ 1291244 w 1512917"/>
                <a:gd name="connsiteY32" fmla="*/ 459971 h 991986"/>
                <a:gd name="connsiteX33" fmla="*/ 1280160 w 1512917"/>
                <a:gd name="connsiteY33" fmla="*/ 426720 h 991986"/>
                <a:gd name="connsiteX34" fmla="*/ 1263535 w 1512917"/>
                <a:gd name="connsiteY34" fmla="*/ 376844 h 991986"/>
                <a:gd name="connsiteX35" fmla="*/ 1241368 w 1512917"/>
                <a:gd name="connsiteY35" fmla="*/ 349135 h 991986"/>
                <a:gd name="connsiteX36" fmla="*/ 1163782 w 1512917"/>
                <a:gd name="connsiteY36" fmla="*/ 338051 h 991986"/>
                <a:gd name="connsiteX37" fmla="*/ 1030778 w 1512917"/>
                <a:gd name="connsiteY37" fmla="*/ 365760 h 991986"/>
                <a:gd name="connsiteX38" fmla="*/ 958735 w 1512917"/>
                <a:gd name="connsiteY38" fmla="*/ 376844 h 991986"/>
                <a:gd name="connsiteX39" fmla="*/ 875608 w 1512917"/>
                <a:gd name="connsiteY39" fmla="*/ 382386 h 991986"/>
                <a:gd name="connsiteX40" fmla="*/ 814648 w 1512917"/>
                <a:gd name="connsiteY40" fmla="*/ 382386 h 991986"/>
                <a:gd name="connsiteX41" fmla="*/ 748146 w 1512917"/>
                <a:gd name="connsiteY41" fmla="*/ 382386 h 991986"/>
                <a:gd name="connsiteX42" fmla="*/ 670560 w 1512917"/>
                <a:gd name="connsiteY42" fmla="*/ 338051 h 991986"/>
                <a:gd name="connsiteX43" fmla="*/ 648393 w 1512917"/>
                <a:gd name="connsiteY43" fmla="*/ 293717 h 991986"/>
                <a:gd name="connsiteX44" fmla="*/ 615142 w 1512917"/>
                <a:gd name="connsiteY44" fmla="*/ 227215 h 991986"/>
                <a:gd name="connsiteX45" fmla="*/ 587433 w 1512917"/>
                <a:gd name="connsiteY45" fmla="*/ 188422 h 991986"/>
                <a:gd name="connsiteX46" fmla="*/ 543098 w 1512917"/>
                <a:gd name="connsiteY46" fmla="*/ 155171 h 991986"/>
                <a:gd name="connsiteX47" fmla="*/ 454429 w 1512917"/>
                <a:gd name="connsiteY47" fmla="*/ 110837 h 991986"/>
                <a:gd name="connsiteX48" fmla="*/ 387928 w 1512917"/>
                <a:gd name="connsiteY48" fmla="*/ 66502 h 991986"/>
                <a:gd name="connsiteX49" fmla="*/ 238298 w 1512917"/>
                <a:gd name="connsiteY49" fmla="*/ 0 h 991986"/>
                <a:gd name="connsiteX50" fmla="*/ 0 w 1512917"/>
                <a:gd name="connsiteY50" fmla="*/ 349135 h 991986"/>
                <a:gd name="connsiteX51" fmla="*/ 5542 w 1512917"/>
                <a:gd name="connsiteY51" fmla="*/ 421179 h 991986"/>
                <a:gd name="connsiteX52" fmla="*/ 44335 w 1512917"/>
                <a:gd name="connsiteY52" fmla="*/ 581891 h 991986"/>
                <a:gd name="connsiteX53" fmla="*/ 55418 w 1512917"/>
                <a:gd name="connsiteY53" fmla="*/ 676102 h 991986"/>
                <a:gd name="connsiteX0" fmla="*/ 55418 w 1512917"/>
                <a:gd name="connsiteY0" fmla="*/ 609600 h 925484"/>
                <a:gd name="connsiteX1" fmla="*/ 160713 w 1512917"/>
                <a:gd name="connsiteY1" fmla="*/ 653935 h 925484"/>
                <a:gd name="connsiteX2" fmla="*/ 277091 w 1512917"/>
                <a:gd name="connsiteY2" fmla="*/ 659477 h 925484"/>
                <a:gd name="connsiteX3" fmla="*/ 332509 w 1512917"/>
                <a:gd name="connsiteY3" fmla="*/ 659477 h 925484"/>
                <a:gd name="connsiteX4" fmla="*/ 382386 w 1512917"/>
                <a:gd name="connsiteY4" fmla="*/ 681644 h 925484"/>
                <a:gd name="connsiteX5" fmla="*/ 382386 w 1512917"/>
                <a:gd name="connsiteY5" fmla="*/ 681644 h 925484"/>
                <a:gd name="connsiteX6" fmla="*/ 382386 w 1512917"/>
                <a:gd name="connsiteY6" fmla="*/ 770313 h 925484"/>
                <a:gd name="connsiteX7" fmla="*/ 387928 w 1512917"/>
                <a:gd name="connsiteY7" fmla="*/ 809106 h 925484"/>
                <a:gd name="connsiteX8" fmla="*/ 393469 w 1512917"/>
                <a:gd name="connsiteY8" fmla="*/ 836815 h 925484"/>
                <a:gd name="connsiteX9" fmla="*/ 437804 w 1512917"/>
                <a:gd name="connsiteY9" fmla="*/ 881149 h 925484"/>
                <a:gd name="connsiteX10" fmla="*/ 504306 w 1512917"/>
                <a:gd name="connsiteY10" fmla="*/ 858982 h 925484"/>
                <a:gd name="connsiteX11" fmla="*/ 565266 w 1512917"/>
                <a:gd name="connsiteY11" fmla="*/ 792480 h 925484"/>
                <a:gd name="connsiteX12" fmla="*/ 565266 w 1512917"/>
                <a:gd name="connsiteY12" fmla="*/ 792480 h 925484"/>
                <a:gd name="connsiteX13" fmla="*/ 681644 w 1512917"/>
                <a:gd name="connsiteY13" fmla="*/ 792480 h 925484"/>
                <a:gd name="connsiteX14" fmla="*/ 770313 w 1512917"/>
                <a:gd name="connsiteY14" fmla="*/ 847898 h 925484"/>
                <a:gd name="connsiteX15" fmla="*/ 770313 w 1512917"/>
                <a:gd name="connsiteY15" fmla="*/ 847898 h 925484"/>
                <a:gd name="connsiteX16" fmla="*/ 820189 w 1512917"/>
                <a:gd name="connsiteY16" fmla="*/ 892233 h 925484"/>
                <a:gd name="connsiteX17" fmla="*/ 903317 w 1512917"/>
                <a:gd name="connsiteY17" fmla="*/ 925484 h 925484"/>
                <a:gd name="connsiteX18" fmla="*/ 1014153 w 1512917"/>
                <a:gd name="connsiteY18" fmla="*/ 897775 h 925484"/>
                <a:gd name="connsiteX19" fmla="*/ 1080655 w 1512917"/>
                <a:gd name="connsiteY19" fmla="*/ 792480 h 925484"/>
                <a:gd name="connsiteX20" fmla="*/ 1080655 w 1512917"/>
                <a:gd name="connsiteY20" fmla="*/ 742604 h 925484"/>
                <a:gd name="connsiteX21" fmla="*/ 1080655 w 1512917"/>
                <a:gd name="connsiteY21" fmla="*/ 665018 h 925484"/>
                <a:gd name="connsiteX22" fmla="*/ 1080655 w 1512917"/>
                <a:gd name="connsiteY22" fmla="*/ 665018 h 925484"/>
                <a:gd name="connsiteX23" fmla="*/ 1169324 w 1512917"/>
                <a:gd name="connsiteY23" fmla="*/ 598517 h 925484"/>
                <a:gd name="connsiteX24" fmla="*/ 1291244 w 1512917"/>
                <a:gd name="connsiteY24" fmla="*/ 592975 h 925484"/>
                <a:gd name="connsiteX25" fmla="*/ 1424248 w 1512917"/>
                <a:gd name="connsiteY25" fmla="*/ 598517 h 925484"/>
                <a:gd name="connsiteX26" fmla="*/ 1474124 w 1512917"/>
                <a:gd name="connsiteY26" fmla="*/ 604058 h 925484"/>
                <a:gd name="connsiteX27" fmla="*/ 1512917 w 1512917"/>
                <a:gd name="connsiteY27" fmla="*/ 532015 h 925484"/>
                <a:gd name="connsiteX28" fmla="*/ 1474124 w 1512917"/>
                <a:gd name="connsiteY28" fmla="*/ 482138 h 925484"/>
                <a:gd name="connsiteX29" fmla="*/ 1474124 w 1512917"/>
                <a:gd name="connsiteY29" fmla="*/ 482138 h 925484"/>
                <a:gd name="connsiteX30" fmla="*/ 1379913 w 1512917"/>
                <a:gd name="connsiteY30" fmla="*/ 448888 h 925484"/>
                <a:gd name="connsiteX31" fmla="*/ 1313411 w 1512917"/>
                <a:gd name="connsiteY31" fmla="*/ 421178 h 925484"/>
                <a:gd name="connsiteX32" fmla="*/ 1291244 w 1512917"/>
                <a:gd name="connsiteY32" fmla="*/ 393469 h 925484"/>
                <a:gd name="connsiteX33" fmla="*/ 1280160 w 1512917"/>
                <a:gd name="connsiteY33" fmla="*/ 360218 h 925484"/>
                <a:gd name="connsiteX34" fmla="*/ 1263535 w 1512917"/>
                <a:gd name="connsiteY34" fmla="*/ 310342 h 925484"/>
                <a:gd name="connsiteX35" fmla="*/ 1241368 w 1512917"/>
                <a:gd name="connsiteY35" fmla="*/ 282633 h 925484"/>
                <a:gd name="connsiteX36" fmla="*/ 1163782 w 1512917"/>
                <a:gd name="connsiteY36" fmla="*/ 271549 h 925484"/>
                <a:gd name="connsiteX37" fmla="*/ 1030778 w 1512917"/>
                <a:gd name="connsiteY37" fmla="*/ 299258 h 925484"/>
                <a:gd name="connsiteX38" fmla="*/ 958735 w 1512917"/>
                <a:gd name="connsiteY38" fmla="*/ 310342 h 925484"/>
                <a:gd name="connsiteX39" fmla="*/ 875608 w 1512917"/>
                <a:gd name="connsiteY39" fmla="*/ 315884 h 925484"/>
                <a:gd name="connsiteX40" fmla="*/ 814648 w 1512917"/>
                <a:gd name="connsiteY40" fmla="*/ 315884 h 925484"/>
                <a:gd name="connsiteX41" fmla="*/ 748146 w 1512917"/>
                <a:gd name="connsiteY41" fmla="*/ 315884 h 925484"/>
                <a:gd name="connsiteX42" fmla="*/ 670560 w 1512917"/>
                <a:gd name="connsiteY42" fmla="*/ 271549 h 925484"/>
                <a:gd name="connsiteX43" fmla="*/ 648393 w 1512917"/>
                <a:gd name="connsiteY43" fmla="*/ 227215 h 925484"/>
                <a:gd name="connsiteX44" fmla="*/ 615142 w 1512917"/>
                <a:gd name="connsiteY44" fmla="*/ 160713 h 925484"/>
                <a:gd name="connsiteX45" fmla="*/ 587433 w 1512917"/>
                <a:gd name="connsiteY45" fmla="*/ 121920 h 925484"/>
                <a:gd name="connsiteX46" fmla="*/ 543098 w 1512917"/>
                <a:gd name="connsiteY46" fmla="*/ 88669 h 925484"/>
                <a:gd name="connsiteX47" fmla="*/ 454429 w 1512917"/>
                <a:gd name="connsiteY47" fmla="*/ 44335 h 925484"/>
                <a:gd name="connsiteX48" fmla="*/ 387928 w 1512917"/>
                <a:gd name="connsiteY48" fmla="*/ 0 h 925484"/>
                <a:gd name="connsiteX49" fmla="*/ 0 w 1512917"/>
                <a:gd name="connsiteY49" fmla="*/ 282633 h 925484"/>
                <a:gd name="connsiteX50" fmla="*/ 5542 w 1512917"/>
                <a:gd name="connsiteY50" fmla="*/ 354677 h 925484"/>
                <a:gd name="connsiteX51" fmla="*/ 44335 w 1512917"/>
                <a:gd name="connsiteY51" fmla="*/ 515389 h 925484"/>
                <a:gd name="connsiteX52" fmla="*/ 55418 w 1512917"/>
                <a:gd name="connsiteY52" fmla="*/ 609600 h 925484"/>
                <a:gd name="connsiteX0" fmla="*/ 55418 w 1512917"/>
                <a:gd name="connsiteY0" fmla="*/ 565265 h 881149"/>
                <a:gd name="connsiteX1" fmla="*/ 160713 w 1512917"/>
                <a:gd name="connsiteY1" fmla="*/ 609600 h 881149"/>
                <a:gd name="connsiteX2" fmla="*/ 277091 w 1512917"/>
                <a:gd name="connsiteY2" fmla="*/ 615142 h 881149"/>
                <a:gd name="connsiteX3" fmla="*/ 332509 w 1512917"/>
                <a:gd name="connsiteY3" fmla="*/ 615142 h 881149"/>
                <a:gd name="connsiteX4" fmla="*/ 382386 w 1512917"/>
                <a:gd name="connsiteY4" fmla="*/ 637309 h 881149"/>
                <a:gd name="connsiteX5" fmla="*/ 382386 w 1512917"/>
                <a:gd name="connsiteY5" fmla="*/ 637309 h 881149"/>
                <a:gd name="connsiteX6" fmla="*/ 382386 w 1512917"/>
                <a:gd name="connsiteY6" fmla="*/ 725978 h 881149"/>
                <a:gd name="connsiteX7" fmla="*/ 387928 w 1512917"/>
                <a:gd name="connsiteY7" fmla="*/ 764771 h 881149"/>
                <a:gd name="connsiteX8" fmla="*/ 393469 w 1512917"/>
                <a:gd name="connsiteY8" fmla="*/ 792480 h 881149"/>
                <a:gd name="connsiteX9" fmla="*/ 437804 w 1512917"/>
                <a:gd name="connsiteY9" fmla="*/ 836814 h 881149"/>
                <a:gd name="connsiteX10" fmla="*/ 504306 w 1512917"/>
                <a:gd name="connsiteY10" fmla="*/ 814647 h 881149"/>
                <a:gd name="connsiteX11" fmla="*/ 565266 w 1512917"/>
                <a:gd name="connsiteY11" fmla="*/ 748145 h 881149"/>
                <a:gd name="connsiteX12" fmla="*/ 565266 w 1512917"/>
                <a:gd name="connsiteY12" fmla="*/ 748145 h 881149"/>
                <a:gd name="connsiteX13" fmla="*/ 681644 w 1512917"/>
                <a:gd name="connsiteY13" fmla="*/ 748145 h 881149"/>
                <a:gd name="connsiteX14" fmla="*/ 770313 w 1512917"/>
                <a:gd name="connsiteY14" fmla="*/ 803563 h 881149"/>
                <a:gd name="connsiteX15" fmla="*/ 770313 w 1512917"/>
                <a:gd name="connsiteY15" fmla="*/ 803563 h 881149"/>
                <a:gd name="connsiteX16" fmla="*/ 820189 w 1512917"/>
                <a:gd name="connsiteY16" fmla="*/ 847898 h 881149"/>
                <a:gd name="connsiteX17" fmla="*/ 903317 w 1512917"/>
                <a:gd name="connsiteY17" fmla="*/ 881149 h 881149"/>
                <a:gd name="connsiteX18" fmla="*/ 1014153 w 1512917"/>
                <a:gd name="connsiteY18" fmla="*/ 853440 h 881149"/>
                <a:gd name="connsiteX19" fmla="*/ 1080655 w 1512917"/>
                <a:gd name="connsiteY19" fmla="*/ 748145 h 881149"/>
                <a:gd name="connsiteX20" fmla="*/ 1080655 w 1512917"/>
                <a:gd name="connsiteY20" fmla="*/ 698269 h 881149"/>
                <a:gd name="connsiteX21" fmla="*/ 1080655 w 1512917"/>
                <a:gd name="connsiteY21" fmla="*/ 620683 h 881149"/>
                <a:gd name="connsiteX22" fmla="*/ 1080655 w 1512917"/>
                <a:gd name="connsiteY22" fmla="*/ 620683 h 881149"/>
                <a:gd name="connsiteX23" fmla="*/ 1169324 w 1512917"/>
                <a:gd name="connsiteY23" fmla="*/ 554182 h 881149"/>
                <a:gd name="connsiteX24" fmla="*/ 1291244 w 1512917"/>
                <a:gd name="connsiteY24" fmla="*/ 548640 h 881149"/>
                <a:gd name="connsiteX25" fmla="*/ 1424248 w 1512917"/>
                <a:gd name="connsiteY25" fmla="*/ 554182 h 881149"/>
                <a:gd name="connsiteX26" fmla="*/ 1474124 w 1512917"/>
                <a:gd name="connsiteY26" fmla="*/ 559723 h 881149"/>
                <a:gd name="connsiteX27" fmla="*/ 1512917 w 1512917"/>
                <a:gd name="connsiteY27" fmla="*/ 487680 h 881149"/>
                <a:gd name="connsiteX28" fmla="*/ 1474124 w 1512917"/>
                <a:gd name="connsiteY28" fmla="*/ 437803 h 881149"/>
                <a:gd name="connsiteX29" fmla="*/ 1474124 w 1512917"/>
                <a:gd name="connsiteY29" fmla="*/ 437803 h 881149"/>
                <a:gd name="connsiteX30" fmla="*/ 1379913 w 1512917"/>
                <a:gd name="connsiteY30" fmla="*/ 404553 h 881149"/>
                <a:gd name="connsiteX31" fmla="*/ 1313411 w 1512917"/>
                <a:gd name="connsiteY31" fmla="*/ 376843 h 881149"/>
                <a:gd name="connsiteX32" fmla="*/ 1291244 w 1512917"/>
                <a:gd name="connsiteY32" fmla="*/ 349134 h 881149"/>
                <a:gd name="connsiteX33" fmla="*/ 1280160 w 1512917"/>
                <a:gd name="connsiteY33" fmla="*/ 315883 h 881149"/>
                <a:gd name="connsiteX34" fmla="*/ 1263535 w 1512917"/>
                <a:gd name="connsiteY34" fmla="*/ 266007 h 881149"/>
                <a:gd name="connsiteX35" fmla="*/ 1241368 w 1512917"/>
                <a:gd name="connsiteY35" fmla="*/ 238298 h 881149"/>
                <a:gd name="connsiteX36" fmla="*/ 1163782 w 1512917"/>
                <a:gd name="connsiteY36" fmla="*/ 227214 h 881149"/>
                <a:gd name="connsiteX37" fmla="*/ 1030778 w 1512917"/>
                <a:gd name="connsiteY37" fmla="*/ 254923 h 881149"/>
                <a:gd name="connsiteX38" fmla="*/ 958735 w 1512917"/>
                <a:gd name="connsiteY38" fmla="*/ 266007 h 881149"/>
                <a:gd name="connsiteX39" fmla="*/ 875608 w 1512917"/>
                <a:gd name="connsiteY39" fmla="*/ 271549 h 881149"/>
                <a:gd name="connsiteX40" fmla="*/ 814648 w 1512917"/>
                <a:gd name="connsiteY40" fmla="*/ 271549 h 881149"/>
                <a:gd name="connsiteX41" fmla="*/ 748146 w 1512917"/>
                <a:gd name="connsiteY41" fmla="*/ 271549 h 881149"/>
                <a:gd name="connsiteX42" fmla="*/ 670560 w 1512917"/>
                <a:gd name="connsiteY42" fmla="*/ 227214 h 881149"/>
                <a:gd name="connsiteX43" fmla="*/ 648393 w 1512917"/>
                <a:gd name="connsiteY43" fmla="*/ 182880 h 881149"/>
                <a:gd name="connsiteX44" fmla="*/ 615142 w 1512917"/>
                <a:gd name="connsiteY44" fmla="*/ 116378 h 881149"/>
                <a:gd name="connsiteX45" fmla="*/ 587433 w 1512917"/>
                <a:gd name="connsiteY45" fmla="*/ 77585 h 881149"/>
                <a:gd name="connsiteX46" fmla="*/ 543098 w 1512917"/>
                <a:gd name="connsiteY46" fmla="*/ 44334 h 881149"/>
                <a:gd name="connsiteX47" fmla="*/ 454429 w 1512917"/>
                <a:gd name="connsiteY47" fmla="*/ 0 h 881149"/>
                <a:gd name="connsiteX48" fmla="*/ 0 w 1512917"/>
                <a:gd name="connsiteY48" fmla="*/ 238298 h 881149"/>
                <a:gd name="connsiteX49" fmla="*/ 5542 w 1512917"/>
                <a:gd name="connsiteY49" fmla="*/ 310342 h 881149"/>
                <a:gd name="connsiteX50" fmla="*/ 44335 w 1512917"/>
                <a:gd name="connsiteY50" fmla="*/ 471054 h 881149"/>
                <a:gd name="connsiteX51" fmla="*/ 55418 w 1512917"/>
                <a:gd name="connsiteY51" fmla="*/ 565265 h 881149"/>
                <a:gd name="connsiteX0" fmla="*/ 49876 w 1507375"/>
                <a:gd name="connsiteY0" fmla="*/ 565265 h 881149"/>
                <a:gd name="connsiteX1" fmla="*/ 155171 w 1507375"/>
                <a:gd name="connsiteY1" fmla="*/ 609600 h 881149"/>
                <a:gd name="connsiteX2" fmla="*/ 271549 w 1507375"/>
                <a:gd name="connsiteY2" fmla="*/ 615142 h 881149"/>
                <a:gd name="connsiteX3" fmla="*/ 326967 w 1507375"/>
                <a:gd name="connsiteY3" fmla="*/ 615142 h 881149"/>
                <a:gd name="connsiteX4" fmla="*/ 376844 w 1507375"/>
                <a:gd name="connsiteY4" fmla="*/ 637309 h 881149"/>
                <a:gd name="connsiteX5" fmla="*/ 376844 w 1507375"/>
                <a:gd name="connsiteY5" fmla="*/ 637309 h 881149"/>
                <a:gd name="connsiteX6" fmla="*/ 376844 w 1507375"/>
                <a:gd name="connsiteY6" fmla="*/ 725978 h 881149"/>
                <a:gd name="connsiteX7" fmla="*/ 382386 w 1507375"/>
                <a:gd name="connsiteY7" fmla="*/ 764771 h 881149"/>
                <a:gd name="connsiteX8" fmla="*/ 387927 w 1507375"/>
                <a:gd name="connsiteY8" fmla="*/ 792480 h 881149"/>
                <a:gd name="connsiteX9" fmla="*/ 432262 w 1507375"/>
                <a:gd name="connsiteY9" fmla="*/ 836814 h 881149"/>
                <a:gd name="connsiteX10" fmla="*/ 498764 w 1507375"/>
                <a:gd name="connsiteY10" fmla="*/ 814647 h 881149"/>
                <a:gd name="connsiteX11" fmla="*/ 559724 w 1507375"/>
                <a:gd name="connsiteY11" fmla="*/ 748145 h 881149"/>
                <a:gd name="connsiteX12" fmla="*/ 559724 w 1507375"/>
                <a:gd name="connsiteY12" fmla="*/ 748145 h 881149"/>
                <a:gd name="connsiteX13" fmla="*/ 676102 w 1507375"/>
                <a:gd name="connsiteY13" fmla="*/ 748145 h 881149"/>
                <a:gd name="connsiteX14" fmla="*/ 764771 w 1507375"/>
                <a:gd name="connsiteY14" fmla="*/ 803563 h 881149"/>
                <a:gd name="connsiteX15" fmla="*/ 764771 w 1507375"/>
                <a:gd name="connsiteY15" fmla="*/ 803563 h 881149"/>
                <a:gd name="connsiteX16" fmla="*/ 814647 w 1507375"/>
                <a:gd name="connsiteY16" fmla="*/ 847898 h 881149"/>
                <a:gd name="connsiteX17" fmla="*/ 897775 w 1507375"/>
                <a:gd name="connsiteY17" fmla="*/ 881149 h 881149"/>
                <a:gd name="connsiteX18" fmla="*/ 1008611 w 1507375"/>
                <a:gd name="connsiteY18" fmla="*/ 853440 h 881149"/>
                <a:gd name="connsiteX19" fmla="*/ 1075113 w 1507375"/>
                <a:gd name="connsiteY19" fmla="*/ 748145 h 881149"/>
                <a:gd name="connsiteX20" fmla="*/ 1075113 w 1507375"/>
                <a:gd name="connsiteY20" fmla="*/ 698269 h 881149"/>
                <a:gd name="connsiteX21" fmla="*/ 1075113 w 1507375"/>
                <a:gd name="connsiteY21" fmla="*/ 620683 h 881149"/>
                <a:gd name="connsiteX22" fmla="*/ 1075113 w 1507375"/>
                <a:gd name="connsiteY22" fmla="*/ 620683 h 881149"/>
                <a:gd name="connsiteX23" fmla="*/ 1163782 w 1507375"/>
                <a:gd name="connsiteY23" fmla="*/ 554182 h 881149"/>
                <a:gd name="connsiteX24" fmla="*/ 1285702 w 1507375"/>
                <a:gd name="connsiteY24" fmla="*/ 548640 h 881149"/>
                <a:gd name="connsiteX25" fmla="*/ 1418706 w 1507375"/>
                <a:gd name="connsiteY25" fmla="*/ 554182 h 881149"/>
                <a:gd name="connsiteX26" fmla="*/ 1468582 w 1507375"/>
                <a:gd name="connsiteY26" fmla="*/ 559723 h 881149"/>
                <a:gd name="connsiteX27" fmla="*/ 1507375 w 1507375"/>
                <a:gd name="connsiteY27" fmla="*/ 487680 h 881149"/>
                <a:gd name="connsiteX28" fmla="*/ 1468582 w 1507375"/>
                <a:gd name="connsiteY28" fmla="*/ 437803 h 881149"/>
                <a:gd name="connsiteX29" fmla="*/ 1468582 w 1507375"/>
                <a:gd name="connsiteY29" fmla="*/ 437803 h 881149"/>
                <a:gd name="connsiteX30" fmla="*/ 1374371 w 1507375"/>
                <a:gd name="connsiteY30" fmla="*/ 404553 h 881149"/>
                <a:gd name="connsiteX31" fmla="*/ 1307869 w 1507375"/>
                <a:gd name="connsiteY31" fmla="*/ 376843 h 881149"/>
                <a:gd name="connsiteX32" fmla="*/ 1285702 w 1507375"/>
                <a:gd name="connsiteY32" fmla="*/ 349134 h 881149"/>
                <a:gd name="connsiteX33" fmla="*/ 1274618 w 1507375"/>
                <a:gd name="connsiteY33" fmla="*/ 315883 h 881149"/>
                <a:gd name="connsiteX34" fmla="*/ 1257993 w 1507375"/>
                <a:gd name="connsiteY34" fmla="*/ 266007 h 881149"/>
                <a:gd name="connsiteX35" fmla="*/ 1235826 w 1507375"/>
                <a:gd name="connsiteY35" fmla="*/ 238298 h 881149"/>
                <a:gd name="connsiteX36" fmla="*/ 1158240 w 1507375"/>
                <a:gd name="connsiteY36" fmla="*/ 227214 h 881149"/>
                <a:gd name="connsiteX37" fmla="*/ 1025236 w 1507375"/>
                <a:gd name="connsiteY37" fmla="*/ 254923 h 881149"/>
                <a:gd name="connsiteX38" fmla="*/ 953193 w 1507375"/>
                <a:gd name="connsiteY38" fmla="*/ 266007 h 881149"/>
                <a:gd name="connsiteX39" fmla="*/ 870066 w 1507375"/>
                <a:gd name="connsiteY39" fmla="*/ 271549 h 881149"/>
                <a:gd name="connsiteX40" fmla="*/ 809106 w 1507375"/>
                <a:gd name="connsiteY40" fmla="*/ 271549 h 881149"/>
                <a:gd name="connsiteX41" fmla="*/ 742604 w 1507375"/>
                <a:gd name="connsiteY41" fmla="*/ 271549 h 881149"/>
                <a:gd name="connsiteX42" fmla="*/ 665018 w 1507375"/>
                <a:gd name="connsiteY42" fmla="*/ 227214 h 881149"/>
                <a:gd name="connsiteX43" fmla="*/ 642851 w 1507375"/>
                <a:gd name="connsiteY43" fmla="*/ 182880 h 881149"/>
                <a:gd name="connsiteX44" fmla="*/ 609600 w 1507375"/>
                <a:gd name="connsiteY44" fmla="*/ 116378 h 881149"/>
                <a:gd name="connsiteX45" fmla="*/ 581891 w 1507375"/>
                <a:gd name="connsiteY45" fmla="*/ 77585 h 881149"/>
                <a:gd name="connsiteX46" fmla="*/ 537556 w 1507375"/>
                <a:gd name="connsiteY46" fmla="*/ 44334 h 881149"/>
                <a:gd name="connsiteX47" fmla="*/ 448887 w 1507375"/>
                <a:gd name="connsiteY47" fmla="*/ 0 h 881149"/>
                <a:gd name="connsiteX48" fmla="*/ 0 w 1507375"/>
                <a:gd name="connsiteY48" fmla="*/ 310342 h 881149"/>
                <a:gd name="connsiteX49" fmla="*/ 38793 w 1507375"/>
                <a:gd name="connsiteY49" fmla="*/ 471054 h 881149"/>
                <a:gd name="connsiteX50" fmla="*/ 49876 w 1507375"/>
                <a:gd name="connsiteY50" fmla="*/ 565265 h 881149"/>
                <a:gd name="connsiteX0" fmla="*/ 49876 w 1507375"/>
                <a:gd name="connsiteY0" fmla="*/ 565265 h 881149"/>
                <a:gd name="connsiteX1" fmla="*/ 155171 w 1507375"/>
                <a:gd name="connsiteY1" fmla="*/ 609600 h 881149"/>
                <a:gd name="connsiteX2" fmla="*/ 271549 w 1507375"/>
                <a:gd name="connsiteY2" fmla="*/ 615142 h 881149"/>
                <a:gd name="connsiteX3" fmla="*/ 326967 w 1507375"/>
                <a:gd name="connsiteY3" fmla="*/ 615142 h 881149"/>
                <a:gd name="connsiteX4" fmla="*/ 376844 w 1507375"/>
                <a:gd name="connsiteY4" fmla="*/ 637309 h 881149"/>
                <a:gd name="connsiteX5" fmla="*/ 376844 w 1507375"/>
                <a:gd name="connsiteY5" fmla="*/ 637309 h 881149"/>
                <a:gd name="connsiteX6" fmla="*/ 376844 w 1507375"/>
                <a:gd name="connsiteY6" fmla="*/ 725978 h 881149"/>
                <a:gd name="connsiteX7" fmla="*/ 382386 w 1507375"/>
                <a:gd name="connsiteY7" fmla="*/ 764771 h 881149"/>
                <a:gd name="connsiteX8" fmla="*/ 387927 w 1507375"/>
                <a:gd name="connsiteY8" fmla="*/ 792480 h 881149"/>
                <a:gd name="connsiteX9" fmla="*/ 432262 w 1507375"/>
                <a:gd name="connsiteY9" fmla="*/ 836814 h 881149"/>
                <a:gd name="connsiteX10" fmla="*/ 498764 w 1507375"/>
                <a:gd name="connsiteY10" fmla="*/ 814647 h 881149"/>
                <a:gd name="connsiteX11" fmla="*/ 559724 w 1507375"/>
                <a:gd name="connsiteY11" fmla="*/ 748145 h 881149"/>
                <a:gd name="connsiteX12" fmla="*/ 559724 w 1507375"/>
                <a:gd name="connsiteY12" fmla="*/ 748145 h 881149"/>
                <a:gd name="connsiteX13" fmla="*/ 676102 w 1507375"/>
                <a:gd name="connsiteY13" fmla="*/ 748145 h 881149"/>
                <a:gd name="connsiteX14" fmla="*/ 764771 w 1507375"/>
                <a:gd name="connsiteY14" fmla="*/ 803563 h 881149"/>
                <a:gd name="connsiteX15" fmla="*/ 764771 w 1507375"/>
                <a:gd name="connsiteY15" fmla="*/ 803563 h 881149"/>
                <a:gd name="connsiteX16" fmla="*/ 814647 w 1507375"/>
                <a:gd name="connsiteY16" fmla="*/ 847898 h 881149"/>
                <a:gd name="connsiteX17" fmla="*/ 897775 w 1507375"/>
                <a:gd name="connsiteY17" fmla="*/ 881149 h 881149"/>
                <a:gd name="connsiteX18" fmla="*/ 1008611 w 1507375"/>
                <a:gd name="connsiteY18" fmla="*/ 853440 h 881149"/>
                <a:gd name="connsiteX19" fmla="*/ 1075113 w 1507375"/>
                <a:gd name="connsiteY19" fmla="*/ 748145 h 881149"/>
                <a:gd name="connsiteX20" fmla="*/ 1075113 w 1507375"/>
                <a:gd name="connsiteY20" fmla="*/ 698269 h 881149"/>
                <a:gd name="connsiteX21" fmla="*/ 1075113 w 1507375"/>
                <a:gd name="connsiteY21" fmla="*/ 620683 h 881149"/>
                <a:gd name="connsiteX22" fmla="*/ 1075113 w 1507375"/>
                <a:gd name="connsiteY22" fmla="*/ 620683 h 881149"/>
                <a:gd name="connsiteX23" fmla="*/ 1163782 w 1507375"/>
                <a:gd name="connsiteY23" fmla="*/ 554182 h 881149"/>
                <a:gd name="connsiteX24" fmla="*/ 1285702 w 1507375"/>
                <a:gd name="connsiteY24" fmla="*/ 548640 h 881149"/>
                <a:gd name="connsiteX25" fmla="*/ 1418706 w 1507375"/>
                <a:gd name="connsiteY25" fmla="*/ 554182 h 881149"/>
                <a:gd name="connsiteX26" fmla="*/ 1468582 w 1507375"/>
                <a:gd name="connsiteY26" fmla="*/ 559723 h 881149"/>
                <a:gd name="connsiteX27" fmla="*/ 1507375 w 1507375"/>
                <a:gd name="connsiteY27" fmla="*/ 487680 h 881149"/>
                <a:gd name="connsiteX28" fmla="*/ 1468582 w 1507375"/>
                <a:gd name="connsiteY28" fmla="*/ 437803 h 881149"/>
                <a:gd name="connsiteX29" fmla="*/ 1468582 w 1507375"/>
                <a:gd name="connsiteY29" fmla="*/ 437803 h 881149"/>
                <a:gd name="connsiteX30" fmla="*/ 1374371 w 1507375"/>
                <a:gd name="connsiteY30" fmla="*/ 404553 h 881149"/>
                <a:gd name="connsiteX31" fmla="*/ 1307869 w 1507375"/>
                <a:gd name="connsiteY31" fmla="*/ 376843 h 881149"/>
                <a:gd name="connsiteX32" fmla="*/ 1285702 w 1507375"/>
                <a:gd name="connsiteY32" fmla="*/ 349134 h 881149"/>
                <a:gd name="connsiteX33" fmla="*/ 1274618 w 1507375"/>
                <a:gd name="connsiteY33" fmla="*/ 315883 h 881149"/>
                <a:gd name="connsiteX34" fmla="*/ 1257993 w 1507375"/>
                <a:gd name="connsiteY34" fmla="*/ 266007 h 881149"/>
                <a:gd name="connsiteX35" fmla="*/ 1235826 w 1507375"/>
                <a:gd name="connsiteY35" fmla="*/ 238298 h 881149"/>
                <a:gd name="connsiteX36" fmla="*/ 1158240 w 1507375"/>
                <a:gd name="connsiteY36" fmla="*/ 227214 h 881149"/>
                <a:gd name="connsiteX37" fmla="*/ 1025236 w 1507375"/>
                <a:gd name="connsiteY37" fmla="*/ 254923 h 881149"/>
                <a:gd name="connsiteX38" fmla="*/ 953193 w 1507375"/>
                <a:gd name="connsiteY38" fmla="*/ 266007 h 881149"/>
                <a:gd name="connsiteX39" fmla="*/ 870066 w 1507375"/>
                <a:gd name="connsiteY39" fmla="*/ 271549 h 881149"/>
                <a:gd name="connsiteX40" fmla="*/ 809106 w 1507375"/>
                <a:gd name="connsiteY40" fmla="*/ 271549 h 881149"/>
                <a:gd name="connsiteX41" fmla="*/ 742604 w 1507375"/>
                <a:gd name="connsiteY41" fmla="*/ 271549 h 881149"/>
                <a:gd name="connsiteX42" fmla="*/ 665018 w 1507375"/>
                <a:gd name="connsiteY42" fmla="*/ 227214 h 881149"/>
                <a:gd name="connsiteX43" fmla="*/ 642851 w 1507375"/>
                <a:gd name="connsiteY43" fmla="*/ 182880 h 881149"/>
                <a:gd name="connsiteX44" fmla="*/ 609600 w 1507375"/>
                <a:gd name="connsiteY44" fmla="*/ 116378 h 881149"/>
                <a:gd name="connsiteX45" fmla="*/ 581891 w 1507375"/>
                <a:gd name="connsiteY45" fmla="*/ 77585 h 881149"/>
                <a:gd name="connsiteX46" fmla="*/ 537556 w 1507375"/>
                <a:gd name="connsiteY46" fmla="*/ 44334 h 881149"/>
                <a:gd name="connsiteX47" fmla="*/ 448887 w 1507375"/>
                <a:gd name="connsiteY47" fmla="*/ 0 h 881149"/>
                <a:gd name="connsiteX48" fmla="*/ 0 w 1507375"/>
                <a:gd name="connsiteY48" fmla="*/ 310342 h 881149"/>
                <a:gd name="connsiteX49" fmla="*/ 38793 w 1507375"/>
                <a:gd name="connsiteY49" fmla="*/ 471054 h 881149"/>
                <a:gd name="connsiteX50" fmla="*/ 49876 w 1507375"/>
                <a:gd name="connsiteY50" fmla="*/ 565265 h 881149"/>
                <a:gd name="connsiteX0" fmla="*/ 49876 w 1507375"/>
                <a:gd name="connsiteY0" fmla="*/ 565265 h 881149"/>
                <a:gd name="connsiteX1" fmla="*/ 155171 w 1507375"/>
                <a:gd name="connsiteY1" fmla="*/ 609600 h 881149"/>
                <a:gd name="connsiteX2" fmla="*/ 271549 w 1507375"/>
                <a:gd name="connsiteY2" fmla="*/ 615142 h 881149"/>
                <a:gd name="connsiteX3" fmla="*/ 326967 w 1507375"/>
                <a:gd name="connsiteY3" fmla="*/ 615142 h 881149"/>
                <a:gd name="connsiteX4" fmla="*/ 376844 w 1507375"/>
                <a:gd name="connsiteY4" fmla="*/ 637309 h 881149"/>
                <a:gd name="connsiteX5" fmla="*/ 376844 w 1507375"/>
                <a:gd name="connsiteY5" fmla="*/ 637309 h 881149"/>
                <a:gd name="connsiteX6" fmla="*/ 376844 w 1507375"/>
                <a:gd name="connsiteY6" fmla="*/ 725978 h 881149"/>
                <a:gd name="connsiteX7" fmla="*/ 382386 w 1507375"/>
                <a:gd name="connsiteY7" fmla="*/ 764771 h 881149"/>
                <a:gd name="connsiteX8" fmla="*/ 387927 w 1507375"/>
                <a:gd name="connsiteY8" fmla="*/ 792480 h 881149"/>
                <a:gd name="connsiteX9" fmla="*/ 432262 w 1507375"/>
                <a:gd name="connsiteY9" fmla="*/ 836814 h 881149"/>
                <a:gd name="connsiteX10" fmla="*/ 498764 w 1507375"/>
                <a:gd name="connsiteY10" fmla="*/ 814647 h 881149"/>
                <a:gd name="connsiteX11" fmla="*/ 559724 w 1507375"/>
                <a:gd name="connsiteY11" fmla="*/ 748145 h 881149"/>
                <a:gd name="connsiteX12" fmla="*/ 559724 w 1507375"/>
                <a:gd name="connsiteY12" fmla="*/ 748145 h 881149"/>
                <a:gd name="connsiteX13" fmla="*/ 676102 w 1507375"/>
                <a:gd name="connsiteY13" fmla="*/ 748145 h 881149"/>
                <a:gd name="connsiteX14" fmla="*/ 764771 w 1507375"/>
                <a:gd name="connsiteY14" fmla="*/ 803563 h 881149"/>
                <a:gd name="connsiteX15" fmla="*/ 764771 w 1507375"/>
                <a:gd name="connsiteY15" fmla="*/ 803563 h 881149"/>
                <a:gd name="connsiteX16" fmla="*/ 814647 w 1507375"/>
                <a:gd name="connsiteY16" fmla="*/ 847898 h 881149"/>
                <a:gd name="connsiteX17" fmla="*/ 897775 w 1507375"/>
                <a:gd name="connsiteY17" fmla="*/ 881149 h 881149"/>
                <a:gd name="connsiteX18" fmla="*/ 1008611 w 1507375"/>
                <a:gd name="connsiteY18" fmla="*/ 853440 h 881149"/>
                <a:gd name="connsiteX19" fmla="*/ 1075113 w 1507375"/>
                <a:gd name="connsiteY19" fmla="*/ 748145 h 881149"/>
                <a:gd name="connsiteX20" fmla="*/ 1075113 w 1507375"/>
                <a:gd name="connsiteY20" fmla="*/ 698269 h 881149"/>
                <a:gd name="connsiteX21" fmla="*/ 1075113 w 1507375"/>
                <a:gd name="connsiteY21" fmla="*/ 620683 h 881149"/>
                <a:gd name="connsiteX22" fmla="*/ 1075113 w 1507375"/>
                <a:gd name="connsiteY22" fmla="*/ 620683 h 881149"/>
                <a:gd name="connsiteX23" fmla="*/ 1163782 w 1507375"/>
                <a:gd name="connsiteY23" fmla="*/ 554182 h 881149"/>
                <a:gd name="connsiteX24" fmla="*/ 1285702 w 1507375"/>
                <a:gd name="connsiteY24" fmla="*/ 548640 h 881149"/>
                <a:gd name="connsiteX25" fmla="*/ 1418706 w 1507375"/>
                <a:gd name="connsiteY25" fmla="*/ 554182 h 881149"/>
                <a:gd name="connsiteX26" fmla="*/ 1468582 w 1507375"/>
                <a:gd name="connsiteY26" fmla="*/ 559723 h 881149"/>
                <a:gd name="connsiteX27" fmla="*/ 1507375 w 1507375"/>
                <a:gd name="connsiteY27" fmla="*/ 487680 h 881149"/>
                <a:gd name="connsiteX28" fmla="*/ 1468582 w 1507375"/>
                <a:gd name="connsiteY28" fmla="*/ 437803 h 881149"/>
                <a:gd name="connsiteX29" fmla="*/ 1468582 w 1507375"/>
                <a:gd name="connsiteY29" fmla="*/ 437803 h 881149"/>
                <a:gd name="connsiteX30" fmla="*/ 1374371 w 1507375"/>
                <a:gd name="connsiteY30" fmla="*/ 404553 h 881149"/>
                <a:gd name="connsiteX31" fmla="*/ 1307869 w 1507375"/>
                <a:gd name="connsiteY31" fmla="*/ 376843 h 881149"/>
                <a:gd name="connsiteX32" fmla="*/ 1285702 w 1507375"/>
                <a:gd name="connsiteY32" fmla="*/ 349134 h 881149"/>
                <a:gd name="connsiteX33" fmla="*/ 1274618 w 1507375"/>
                <a:gd name="connsiteY33" fmla="*/ 315883 h 881149"/>
                <a:gd name="connsiteX34" fmla="*/ 1257993 w 1507375"/>
                <a:gd name="connsiteY34" fmla="*/ 266007 h 881149"/>
                <a:gd name="connsiteX35" fmla="*/ 1235826 w 1507375"/>
                <a:gd name="connsiteY35" fmla="*/ 238298 h 881149"/>
                <a:gd name="connsiteX36" fmla="*/ 1158240 w 1507375"/>
                <a:gd name="connsiteY36" fmla="*/ 227214 h 881149"/>
                <a:gd name="connsiteX37" fmla="*/ 1025236 w 1507375"/>
                <a:gd name="connsiteY37" fmla="*/ 254923 h 881149"/>
                <a:gd name="connsiteX38" fmla="*/ 953193 w 1507375"/>
                <a:gd name="connsiteY38" fmla="*/ 266007 h 881149"/>
                <a:gd name="connsiteX39" fmla="*/ 870066 w 1507375"/>
                <a:gd name="connsiteY39" fmla="*/ 271549 h 881149"/>
                <a:gd name="connsiteX40" fmla="*/ 809106 w 1507375"/>
                <a:gd name="connsiteY40" fmla="*/ 271549 h 881149"/>
                <a:gd name="connsiteX41" fmla="*/ 742604 w 1507375"/>
                <a:gd name="connsiteY41" fmla="*/ 271549 h 881149"/>
                <a:gd name="connsiteX42" fmla="*/ 665018 w 1507375"/>
                <a:gd name="connsiteY42" fmla="*/ 227214 h 881149"/>
                <a:gd name="connsiteX43" fmla="*/ 642851 w 1507375"/>
                <a:gd name="connsiteY43" fmla="*/ 182880 h 881149"/>
                <a:gd name="connsiteX44" fmla="*/ 609600 w 1507375"/>
                <a:gd name="connsiteY44" fmla="*/ 116378 h 881149"/>
                <a:gd name="connsiteX45" fmla="*/ 581891 w 1507375"/>
                <a:gd name="connsiteY45" fmla="*/ 77585 h 881149"/>
                <a:gd name="connsiteX46" fmla="*/ 537556 w 1507375"/>
                <a:gd name="connsiteY46" fmla="*/ 44334 h 881149"/>
                <a:gd name="connsiteX47" fmla="*/ 448887 w 1507375"/>
                <a:gd name="connsiteY47" fmla="*/ 0 h 881149"/>
                <a:gd name="connsiteX48" fmla="*/ 176901 w 1507375"/>
                <a:gd name="connsiteY48" fmla="*/ 77767 h 881149"/>
                <a:gd name="connsiteX49" fmla="*/ 0 w 1507375"/>
                <a:gd name="connsiteY49" fmla="*/ 310342 h 881149"/>
                <a:gd name="connsiteX50" fmla="*/ 38793 w 1507375"/>
                <a:gd name="connsiteY50" fmla="*/ 471054 h 881149"/>
                <a:gd name="connsiteX51" fmla="*/ 49876 w 1507375"/>
                <a:gd name="connsiteY51" fmla="*/ 565265 h 881149"/>
                <a:gd name="connsiteX0" fmla="*/ 49876 w 1507375"/>
                <a:gd name="connsiteY0" fmla="*/ 565265 h 881149"/>
                <a:gd name="connsiteX1" fmla="*/ 155171 w 1507375"/>
                <a:gd name="connsiteY1" fmla="*/ 609600 h 881149"/>
                <a:gd name="connsiteX2" fmla="*/ 271549 w 1507375"/>
                <a:gd name="connsiteY2" fmla="*/ 615142 h 881149"/>
                <a:gd name="connsiteX3" fmla="*/ 326967 w 1507375"/>
                <a:gd name="connsiteY3" fmla="*/ 615142 h 881149"/>
                <a:gd name="connsiteX4" fmla="*/ 376844 w 1507375"/>
                <a:gd name="connsiteY4" fmla="*/ 637309 h 881149"/>
                <a:gd name="connsiteX5" fmla="*/ 376844 w 1507375"/>
                <a:gd name="connsiteY5" fmla="*/ 637309 h 881149"/>
                <a:gd name="connsiteX6" fmla="*/ 376844 w 1507375"/>
                <a:gd name="connsiteY6" fmla="*/ 725978 h 881149"/>
                <a:gd name="connsiteX7" fmla="*/ 382386 w 1507375"/>
                <a:gd name="connsiteY7" fmla="*/ 764771 h 881149"/>
                <a:gd name="connsiteX8" fmla="*/ 387927 w 1507375"/>
                <a:gd name="connsiteY8" fmla="*/ 792480 h 881149"/>
                <a:gd name="connsiteX9" fmla="*/ 432262 w 1507375"/>
                <a:gd name="connsiteY9" fmla="*/ 836814 h 881149"/>
                <a:gd name="connsiteX10" fmla="*/ 498764 w 1507375"/>
                <a:gd name="connsiteY10" fmla="*/ 814647 h 881149"/>
                <a:gd name="connsiteX11" fmla="*/ 559724 w 1507375"/>
                <a:gd name="connsiteY11" fmla="*/ 748145 h 881149"/>
                <a:gd name="connsiteX12" fmla="*/ 559724 w 1507375"/>
                <a:gd name="connsiteY12" fmla="*/ 748145 h 881149"/>
                <a:gd name="connsiteX13" fmla="*/ 676102 w 1507375"/>
                <a:gd name="connsiteY13" fmla="*/ 748145 h 881149"/>
                <a:gd name="connsiteX14" fmla="*/ 764771 w 1507375"/>
                <a:gd name="connsiteY14" fmla="*/ 803563 h 881149"/>
                <a:gd name="connsiteX15" fmla="*/ 764771 w 1507375"/>
                <a:gd name="connsiteY15" fmla="*/ 803563 h 881149"/>
                <a:gd name="connsiteX16" fmla="*/ 814647 w 1507375"/>
                <a:gd name="connsiteY16" fmla="*/ 847898 h 881149"/>
                <a:gd name="connsiteX17" fmla="*/ 897775 w 1507375"/>
                <a:gd name="connsiteY17" fmla="*/ 881149 h 881149"/>
                <a:gd name="connsiteX18" fmla="*/ 1075113 w 1507375"/>
                <a:gd name="connsiteY18" fmla="*/ 748145 h 881149"/>
                <a:gd name="connsiteX19" fmla="*/ 1075113 w 1507375"/>
                <a:gd name="connsiteY19" fmla="*/ 698269 h 881149"/>
                <a:gd name="connsiteX20" fmla="*/ 1075113 w 1507375"/>
                <a:gd name="connsiteY20" fmla="*/ 620683 h 881149"/>
                <a:gd name="connsiteX21" fmla="*/ 1075113 w 1507375"/>
                <a:gd name="connsiteY21" fmla="*/ 620683 h 881149"/>
                <a:gd name="connsiteX22" fmla="*/ 1163782 w 1507375"/>
                <a:gd name="connsiteY22" fmla="*/ 554182 h 881149"/>
                <a:gd name="connsiteX23" fmla="*/ 1285702 w 1507375"/>
                <a:gd name="connsiteY23" fmla="*/ 548640 h 881149"/>
                <a:gd name="connsiteX24" fmla="*/ 1418706 w 1507375"/>
                <a:gd name="connsiteY24" fmla="*/ 554182 h 881149"/>
                <a:gd name="connsiteX25" fmla="*/ 1468582 w 1507375"/>
                <a:gd name="connsiteY25" fmla="*/ 559723 h 881149"/>
                <a:gd name="connsiteX26" fmla="*/ 1507375 w 1507375"/>
                <a:gd name="connsiteY26" fmla="*/ 487680 h 881149"/>
                <a:gd name="connsiteX27" fmla="*/ 1468582 w 1507375"/>
                <a:gd name="connsiteY27" fmla="*/ 437803 h 881149"/>
                <a:gd name="connsiteX28" fmla="*/ 1468582 w 1507375"/>
                <a:gd name="connsiteY28" fmla="*/ 437803 h 881149"/>
                <a:gd name="connsiteX29" fmla="*/ 1374371 w 1507375"/>
                <a:gd name="connsiteY29" fmla="*/ 404553 h 881149"/>
                <a:gd name="connsiteX30" fmla="*/ 1307869 w 1507375"/>
                <a:gd name="connsiteY30" fmla="*/ 376843 h 881149"/>
                <a:gd name="connsiteX31" fmla="*/ 1285702 w 1507375"/>
                <a:gd name="connsiteY31" fmla="*/ 349134 h 881149"/>
                <a:gd name="connsiteX32" fmla="*/ 1274618 w 1507375"/>
                <a:gd name="connsiteY32" fmla="*/ 315883 h 881149"/>
                <a:gd name="connsiteX33" fmla="*/ 1257993 w 1507375"/>
                <a:gd name="connsiteY33" fmla="*/ 266007 h 881149"/>
                <a:gd name="connsiteX34" fmla="*/ 1235826 w 1507375"/>
                <a:gd name="connsiteY34" fmla="*/ 238298 h 881149"/>
                <a:gd name="connsiteX35" fmla="*/ 1158240 w 1507375"/>
                <a:gd name="connsiteY35" fmla="*/ 227214 h 881149"/>
                <a:gd name="connsiteX36" fmla="*/ 1025236 w 1507375"/>
                <a:gd name="connsiteY36" fmla="*/ 254923 h 881149"/>
                <a:gd name="connsiteX37" fmla="*/ 953193 w 1507375"/>
                <a:gd name="connsiteY37" fmla="*/ 266007 h 881149"/>
                <a:gd name="connsiteX38" fmla="*/ 870066 w 1507375"/>
                <a:gd name="connsiteY38" fmla="*/ 271549 h 881149"/>
                <a:gd name="connsiteX39" fmla="*/ 809106 w 1507375"/>
                <a:gd name="connsiteY39" fmla="*/ 271549 h 881149"/>
                <a:gd name="connsiteX40" fmla="*/ 742604 w 1507375"/>
                <a:gd name="connsiteY40" fmla="*/ 271549 h 881149"/>
                <a:gd name="connsiteX41" fmla="*/ 665018 w 1507375"/>
                <a:gd name="connsiteY41" fmla="*/ 227214 h 881149"/>
                <a:gd name="connsiteX42" fmla="*/ 642851 w 1507375"/>
                <a:gd name="connsiteY42" fmla="*/ 182880 h 881149"/>
                <a:gd name="connsiteX43" fmla="*/ 609600 w 1507375"/>
                <a:gd name="connsiteY43" fmla="*/ 116378 h 881149"/>
                <a:gd name="connsiteX44" fmla="*/ 581891 w 1507375"/>
                <a:gd name="connsiteY44" fmla="*/ 77585 h 881149"/>
                <a:gd name="connsiteX45" fmla="*/ 537556 w 1507375"/>
                <a:gd name="connsiteY45" fmla="*/ 44334 h 881149"/>
                <a:gd name="connsiteX46" fmla="*/ 448887 w 1507375"/>
                <a:gd name="connsiteY46" fmla="*/ 0 h 881149"/>
                <a:gd name="connsiteX47" fmla="*/ 176901 w 1507375"/>
                <a:gd name="connsiteY47" fmla="*/ 77767 h 881149"/>
                <a:gd name="connsiteX48" fmla="*/ 0 w 1507375"/>
                <a:gd name="connsiteY48" fmla="*/ 310342 h 881149"/>
                <a:gd name="connsiteX49" fmla="*/ 38793 w 1507375"/>
                <a:gd name="connsiteY49" fmla="*/ 471054 h 881149"/>
                <a:gd name="connsiteX50" fmla="*/ 49876 w 1507375"/>
                <a:gd name="connsiteY50" fmla="*/ 565265 h 881149"/>
                <a:gd name="connsiteX0" fmla="*/ 49876 w 1507375"/>
                <a:gd name="connsiteY0" fmla="*/ 565265 h 847898"/>
                <a:gd name="connsiteX1" fmla="*/ 155171 w 1507375"/>
                <a:gd name="connsiteY1" fmla="*/ 609600 h 847898"/>
                <a:gd name="connsiteX2" fmla="*/ 271549 w 1507375"/>
                <a:gd name="connsiteY2" fmla="*/ 615142 h 847898"/>
                <a:gd name="connsiteX3" fmla="*/ 326967 w 1507375"/>
                <a:gd name="connsiteY3" fmla="*/ 615142 h 847898"/>
                <a:gd name="connsiteX4" fmla="*/ 376844 w 1507375"/>
                <a:gd name="connsiteY4" fmla="*/ 637309 h 847898"/>
                <a:gd name="connsiteX5" fmla="*/ 376844 w 1507375"/>
                <a:gd name="connsiteY5" fmla="*/ 637309 h 847898"/>
                <a:gd name="connsiteX6" fmla="*/ 376844 w 1507375"/>
                <a:gd name="connsiteY6" fmla="*/ 725978 h 847898"/>
                <a:gd name="connsiteX7" fmla="*/ 382386 w 1507375"/>
                <a:gd name="connsiteY7" fmla="*/ 764771 h 847898"/>
                <a:gd name="connsiteX8" fmla="*/ 387927 w 1507375"/>
                <a:gd name="connsiteY8" fmla="*/ 792480 h 847898"/>
                <a:gd name="connsiteX9" fmla="*/ 432262 w 1507375"/>
                <a:gd name="connsiteY9" fmla="*/ 836814 h 847898"/>
                <a:gd name="connsiteX10" fmla="*/ 498764 w 1507375"/>
                <a:gd name="connsiteY10" fmla="*/ 814647 h 847898"/>
                <a:gd name="connsiteX11" fmla="*/ 559724 w 1507375"/>
                <a:gd name="connsiteY11" fmla="*/ 748145 h 847898"/>
                <a:gd name="connsiteX12" fmla="*/ 559724 w 1507375"/>
                <a:gd name="connsiteY12" fmla="*/ 748145 h 847898"/>
                <a:gd name="connsiteX13" fmla="*/ 676102 w 1507375"/>
                <a:gd name="connsiteY13" fmla="*/ 748145 h 847898"/>
                <a:gd name="connsiteX14" fmla="*/ 764771 w 1507375"/>
                <a:gd name="connsiteY14" fmla="*/ 803563 h 847898"/>
                <a:gd name="connsiteX15" fmla="*/ 764771 w 1507375"/>
                <a:gd name="connsiteY15" fmla="*/ 803563 h 847898"/>
                <a:gd name="connsiteX16" fmla="*/ 814647 w 1507375"/>
                <a:gd name="connsiteY16" fmla="*/ 847898 h 847898"/>
                <a:gd name="connsiteX17" fmla="*/ 1075113 w 1507375"/>
                <a:gd name="connsiteY17" fmla="*/ 748145 h 847898"/>
                <a:gd name="connsiteX18" fmla="*/ 1075113 w 1507375"/>
                <a:gd name="connsiteY18" fmla="*/ 698269 h 847898"/>
                <a:gd name="connsiteX19" fmla="*/ 1075113 w 1507375"/>
                <a:gd name="connsiteY19" fmla="*/ 620683 h 847898"/>
                <a:gd name="connsiteX20" fmla="*/ 1075113 w 1507375"/>
                <a:gd name="connsiteY20" fmla="*/ 620683 h 847898"/>
                <a:gd name="connsiteX21" fmla="*/ 1163782 w 1507375"/>
                <a:gd name="connsiteY21" fmla="*/ 554182 h 847898"/>
                <a:gd name="connsiteX22" fmla="*/ 1285702 w 1507375"/>
                <a:gd name="connsiteY22" fmla="*/ 548640 h 847898"/>
                <a:gd name="connsiteX23" fmla="*/ 1418706 w 1507375"/>
                <a:gd name="connsiteY23" fmla="*/ 554182 h 847898"/>
                <a:gd name="connsiteX24" fmla="*/ 1468582 w 1507375"/>
                <a:gd name="connsiteY24" fmla="*/ 559723 h 847898"/>
                <a:gd name="connsiteX25" fmla="*/ 1507375 w 1507375"/>
                <a:gd name="connsiteY25" fmla="*/ 487680 h 847898"/>
                <a:gd name="connsiteX26" fmla="*/ 1468582 w 1507375"/>
                <a:gd name="connsiteY26" fmla="*/ 437803 h 847898"/>
                <a:gd name="connsiteX27" fmla="*/ 1468582 w 1507375"/>
                <a:gd name="connsiteY27" fmla="*/ 437803 h 847898"/>
                <a:gd name="connsiteX28" fmla="*/ 1374371 w 1507375"/>
                <a:gd name="connsiteY28" fmla="*/ 404553 h 847898"/>
                <a:gd name="connsiteX29" fmla="*/ 1307869 w 1507375"/>
                <a:gd name="connsiteY29" fmla="*/ 376843 h 847898"/>
                <a:gd name="connsiteX30" fmla="*/ 1285702 w 1507375"/>
                <a:gd name="connsiteY30" fmla="*/ 349134 h 847898"/>
                <a:gd name="connsiteX31" fmla="*/ 1274618 w 1507375"/>
                <a:gd name="connsiteY31" fmla="*/ 315883 h 847898"/>
                <a:gd name="connsiteX32" fmla="*/ 1257993 w 1507375"/>
                <a:gd name="connsiteY32" fmla="*/ 266007 h 847898"/>
                <a:gd name="connsiteX33" fmla="*/ 1235826 w 1507375"/>
                <a:gd name="connsiteY33" fmla="*/ 238298 h 847898"/>
                <a:gd name="connsiteX34" fmla="*/ 1158240 w 1507375"/>
                <a:gd name="connsiteY34" fmla="*/ 227214 h 847898"/>
                <a:gd name="connsiteX35" fmla="*/ 1025236 w 1507375"/>
                <a:gd name="connsiteY35" fmla="*/ 254923 h 847898"/>
                <a:gd name="connsiteX36" fmla="*/ 953193 w 1507375"/>
                <a:gd name="connsiteY36" fmla="*/ 266007 h 847898"/>
                <a:gd name="connsiteX37" fmla="*/ 870066 w 1507375"/>
                <a:gd name="connsiteY37" fmla="*/ 271549 h 847898"/>
                <a:gd name="connsiteX38" fmla="*/ 809106 w 1507375"/>
                <a:gd name="connsiteY38" fmla="*/ 271549 h 847898"/>
                <a:gd name="connsiteX39" fmla="*/ 742604 w 1507375"/>
                <a:gd name="connsiteY39" fmla="*/ 271549 h 847898"/>
                <a:gd name="connsiteX40" fmla="*/ 665018 w 1507375"/>
                <a:gd name="connsiteY40" fmla="*/ 227214 h 847898"/>
                <a:gd name="connsiteX41" fmla="*/ 642851 w 1507375"/>
                <a:gd name="connsiteY41" fmla="*/ 182880 h 847898"/>
                <a:gd name="connsiteX42" fmla="*/ 609600 w 1507375"/>
                <a:gd name="connsiteY42" fmla="*/ 116378 h 847898"/>
                <a:gd name="connsiteX43" fmla="*/ 581891 w 1507375"/>
                <a:gd name="connsiteY43" fmla="*/ 77585 h 847898"/>
                <a:gd name="connsiteX44" fmla="*/ 537556 w 1507375"/>
                <a:gd name="connsiteY44" fmla="*/ 44334 h 847898"/>
                <a:gd name="connsiteX45" fmla="*/ 448887 w 1507375"/>
                <a:gd name="connsiteY45" fmla="*/ 0 h 847898"/>
                <a:gd name="connsiteX46" fmla="*/ 176901 w 1507375"/>
                <a:gd name="connsiteY46" fmla="*/ 77767 h 847898"/>
                <a:gd name="connsiteX47" fmla="*/ 0 w 1507375"/>
                <a:gd name="connsiteY47" fmla="*/ 310342 h 847898"/>
                <a:gd name="connsiteX48" fmla="*/ 38793 w 1507375"/>
                <a:gd name="connsiteY48" fmla="*/ 471054 h 847898"/>
                <a:gd name="connsiteX49" fmla="*/ 49876 w 1507375"/>
                <a:gd name="connsiteY49" fmla="*/ 565265 h 847898"/>
                <a:gd name="connsiteX0" fmla="*/ 49876 w 1507375"/>
                <a:gd name="connsiteY0" fmla="*/ 565265 h 836814"/>
                <a:gd name="connsiteX1" fmla="*/ 155171 w 1507375"/>
                <a:gd name="connsiteY1" fmla="*/ 609600 h 836814"/>
                <a:gd name="connsiteX2" fmla="*/ 271549 w 1507375"/>
                <a:gd name="connsiteY2" fmla="*/ 615142 h 836814"/>
                <a:gd name="connsiteX3" fmla="*/ 326967 w 1507375"/>
                <a:gd name="connsiteY3" fmla="*/ 615142 h 836814"/>
                <a:gd name="connsiteX4" fmla="*/ 376844 w 1507375"/>
                <a:gd name="connsiteY4" fmla="*/ 637309 h 836814"/>
                <a:gd name="connsiteX5" fmla="*/ 376844 w 1507375"/>
                <a:gd name="connsiteY5" fmla="*/ 637309 h 836814"/>
                <a:gd name="connsiteX6" fmla="*/ 376844 w 1507375"/>
                <a:gd name="connsiteY6" fmla="*/ 725978 h 836814"/>
                <a:gd name="connsiteX7" fmla="*/ 382386 w 1507375"/>
                <a:gd name="connsiteY7" fmla="*/ 764771 h 836814"/>
                <a:gd name="connsiteX8" fmla="*/ 387927 w 1507375"/>
                <a:gd name="connsiteY8" fmla="*/ 792480 h 836814"/>
                <a:gd name="connsiteX9" fmla="*/ 432262 w 1507375"/>
                <a:gd name="connsiteY9" fmla="*/ 836814 h 836814"/>
                <a:gd name="connsiteX10" fmla="*/ 498764 w 1507375"/>
                <a:gd name="connsiteY10" fmla="*/ 814647 h 836814"/>
                <a:gd name="connsiteX11" fmla="*/ 559724 w 1507375"/>
                <a:gd name="connsiteY11" fmla="*/ 748145 h 836814"/>
                <a:gd name="connsiteX12" fmla="*/ 559724 w 1507375"/>
                <a:gd name="connsiteY12" fmla="*/ 748145 h 836814"/>
                <a:gd name="connsiteX13" fmla="*/ 676102 w 1507375"/>
                <a:gd name="connsiteY13" fmla="*/ 748145 h 836814"/>
                <a:gd name="connsiteX14" fmla="*/ 764771 w 1507375"/>
                <a:gd name="connsiteY14" fmla="*/ 803563 h 836814"/>
                <a:gd name="connsiteX15" fmla="*/ 764771 w 1507375"/>
                <a:gd name="connsiteY15" fmla="*/ 803563 h 836814"/>
                <a:gd name="connsiteX16" fmla="*/ 1075113 w 1507375"/>
                <a:gd name="connsiteY16" fmla="*/ 748145 h 836814"/>
                <a:gd name="connsiteX17" fmla="*/ 1075113 w 1507375"/>
                <a:gd name="connsiteY17" fmla="*/ 698269 h 836814"/>
                <a:gd name="connsiteX18" fmla="*/ 1075113 w 1507375"/>
                <a:gd name="connsiteY18" fmla="*/ 620683 h 836814"/>
                <a:gd name="connsiteX19" fmla="*/ 1075113 w 1507375"/>
                <a:gd name="connsiteY19" fmla="*/ 620683 h 836814"/>
                <a:gd name="connsiteX20" fmla="*/ 1163782 w 1507375"/>
                <a:gd name="connsiteY20" fmla="*/ 554182 h 836814"/>
                <a:gd name="connsiteX21" fmla="*/ 1285702 w 1507375"/>
                <a:gd name="connsiteY21" fmla="*/ 548640 h 836814"/>
                <a:gd name="connsiteX22" fmla="*/ 1418706 w 1507375"/>
                <a:gd name="connsiteY22" fmla="*/ 554182 h 836814"/>
                <a:gd name="connsiteX23" fmla="*/ 1468582 w 1507375"/>
                <a:gd name="connsiteY23" fmla="*/ 559723 h 836814"/>
                <a:gd name="connsiteX24" fmla="*/ 1507375 w 1507375"/>
                <a:gd name="connsiteY24" fmla="*/ 487680 h 836814"/>
                <a:gd name="connsiteX25" fmla="*/ 1468582 w 1507375"/>
                <a:gd name="connsiteY25" fmla="*/ 437803 h 836814"/>
                <a:gd name="connsiteX26" fmla="*/ 1468582 w 1507375"/>
                <a:gd name="connsiteY26" fmla="*/ 437803 h 836814"/>
                <a:gd name="connsiteX27" fmla="*/ 1374371 w 1507375"/>
                <a:gd name="connsiteY27" fmla="*/ 404553 h 836814"/>
                <a:gd name="connsiteX28" fmla="*/ 1307869 w 1507375"/>
                <a:gd name="connsiteY28" fmla="*/ 376843 h 836814"/>
                <a:gd name="connsiteX29" fmla="*/ 1285702 w 1507375"/>
                <a:gd name="connsiteY29" fmla="*/ 349134 h 836814"/>
                <a:gd name="connsiteX30" fmla="*/ 1274618 w 1507375"/>
                <a:gd name="connsiteY30" fmla="*/ 315883 h 836814"/>
                <a:gd name="connsiteX31" fmla="*/ 1257993 w 1507375"/>
                <a:gd name="connsiteY31" fmla="*/ 266007 h 836814"/>
                <a:gd name="connsiteX32" fmla="*/ 1235826 w 1507375"/>
                <a:gd name="connsiteY32" fmla="*/ 238298 h 836814"/>
                <a:gd name="connsiteX33" fmla="*/ 1158240 w 1507375"/>
                <a:gd name="connsiteY33" fmla="*/ 227214 h 836814"/>
                <a:gd name="connsiteX34" fmla="*/ 1025236 w 1507375"/>
                <a:gd name="connsiteY34" fmla="*/ 254923 h 836814"/>
                <a:gd name="connsiteX35" fmla="*/ 953193 w 1507375"/>
                <a:gd name="connsiteY35" fmla="*/ 266007 h 836814"/>
                <a:gd name="connsiteX36" fmla="*/ 870066 w 1507375"/>
                <a:gd name="connsiteY36" fmla="*/ 271549 h 836814"/>
                <a:gd name="connsiteX37" fmla="*/ 809106 w 1507375"/>
                <a:gd name="connsiteY37" fmla="*/ 271549 h 836814"/>
                <a:gd name="connsiteX38" fmla="*/ 742604 w 1507375"/>
                <a:gd name="connsiteY38" fmla="*/ 271549 h 836814"/>
                <a:gd name="connsiteX39" fmla="*/ 665018 w 1507375"/>
                <a:gd name="connsiteY39" fmla="*/ 227214 h 836814"/>
                <a:gd name="connsiteX40" fmla="*/ 642851 w 1507375"/>
                <a:gd name="connsiteY40" fmla="*/ 182880 h 836814"/>
                <a:gd name="connsiteX41" fmla="*/ 609600 w 1507375"/>
                <a:gd name="connsiteY41" fmla="*/ 116378 h 836814"/>
                <a:gd name="connsiteX42" fmla="*/ 581891 w 1507375"/>
                <a:gd name="connsiteY42" fmla="*/ 77585 h 836814"/>
                <a:gd name="connsiteX43" fmla="*/ 537556 w 1507375"/>
                <a:gd name="connsiteY43" fmla="*/ 44334 h 836814"/>
                <a:gd name="connsiteX44" fmla="*/ 448887 w 1507375"/>
                <a:gd name="connsiteY44" fmla="*/ 0 h 836814"/>
                <a:gd name="connsiteX45" fmla="*/ 176901 w 1507375"/>
                <a:gd name="connsiteY45" fmla="*/ 77767 h 836814"/>
                <a:gd name="connsiteX46" fmla="*/ 0 w 1507375"/>
                <a:gd name="connsiteY46" fmla="*/ 310342 h 836814"/>
                <a:gd name="connsiteX47" fmla="*/ 38793 w 1507375"/>
                <a:gd name="connsiteY47" fmla="*/ 471054 h 836814"/>
                <a:gd name="connsiteX48" fmla="*/ 49876 w 1507375"/>
                <a:gd name="connsiteY48" fmla="*/ 565265 h 836814"/>
                <a:gd name="connsiteX0" fmla="*/ 49876 w 1507375"/>
                <a:gd name="connsiteY0" fmla="*/ 565265 h 836814"/>
                <a:gd name="connsiteX1" fmla="*/ 155171 w 1507375"/>
                <a:gd name="connsiteY1" fmla="*/ 609600 h 836814"/>
                <a:gd name="connsiteX2" fmla="*/ 271549 w 1507375"/>
                <a:gd name="connsiteY2" fmla="*/ 615142 h 836814"/>
                <a:gd name="connsiteX3" fmla="*/ 326967 w 1507375"/>
                <a:gd name="connsiteY3" fmla="*/ 615142 h 836814"/>
                <a:gd name="connsiteX4" fmla="*/ 376844 w 1507375"/>
                <a:gd name="connsiteY4" fmla="*/ 637309 h 836814"/>
                <a:gd name="connsiteX5" fmla="*/ 376844 w 1507375"/>
                <a:gd name="connsiteY5" fmla="*/ 637309 h 836814"/>
                <a:gd name="connsiteX6" fmla="*/ 376844 w 1507375"/>
                <a:gd name="connsiteY6" fmla="*/ 725978 h 836814"/>
                <a:gd name="connsiteX7" fmla="*/ 382386 w 1507375"/>
                <a:gd name="connsiteY7" fmla="*/ 764771 h 836814"/>
                <a:gd name="connsiteX8" fmla="*/ 387927 w 1507375"/>
                <a:gd name="connsiteY8" fmla="*/ 792480 h 836814"/>
                <a:gd name="connsiteX9" fmla="*/ 432262 w 1507375"/>
                <a:gd name="connsiteY9" fmla="*/ 836814 h 836814"/>
                <a:gd name="connsiteX10" fmla="*/ 498764 w 1507375"/>
                <a:gd name="connsiteY10" fmla="*/ 814647 h 836814"/>
                <a:gd name="connsiteX11" fmla="*/ 559724 w 1507375"/>
                <a:gd name="connsiteY11" fmla="*/ 748145 h 836814"/>
                <a:gd name="connsiteX12" fmla="*/ 559724 w 1507375"/>
                <a:gd name="connsiteY12" fmla="*/ 748145 h 836814"/>
                <a:gd name="connsiteX13" fmla="*/ 676102 w 1507375"/>
                <a:gd name="connsiteY13" fmla="*/ 748145 h 836814"/>
                <a:gd name="connsiteX14" fmla="*/ 764771 w 1507375"/>
                <a:gd name="connsiteY14" fmla="*/ 803563 h 836814"/>
                <a:gd name="connsiteX15" fmla="*/ 764771 w 1507375"/>
                <a:gd name="connsiteY15" fmla="*/ 803563 h 836814"/>
                <a:gd name="connsiteX16" fmla="*/ 1075113 w 1507375"/>
                <a:gd name="connsiteY16" fmla="*/ 698269 h 836814"/>
                <a:gd name="connsiteX17" fmla="*/ 1075113 w 1507375"/>
                <a:gd name="connsiteY17" fmla="*/ 620683 h 836814"/>
                <a:gd name="connsiteX18" fmla="*/ 1075113 w 1507375"/>
                <a:gd name="connsiteY18" fmla="*/ 620683 h 836814"/>
                <a:gd name="connsiteX19" fmla="*/ 1163782 w 1507375"/>
                <a:gd name="connsiteY19" fmla="*/ 554182 h 836814"/>
                <a:gd name="connsiteX20" fmla="*/ 1285702 w 1507375"/>
                <a:gd name="connsiteY20" fmla="*/ 548640 h 836814"/>
                <a:gd name="connsiteX21" fmla="*/ 1418706 w 1507375"/>
                <a:gd name="connsiteY21" fmla="*/ 554182 h 836814"/>
                <a:gd name="connsiteX22" fmla="*/ 1468582 w 1507375"/>
                <a:gd name="connsiteY22" fmla="*/ 559723 h 836814"/>
                <a:gd name="connsiteX23" fmla="*/ 1507375 w 1507375"/>
                <a:gd name="connsiteY23" fmla="*/ 487680 h 836814"/>
                <a:gd name="connsiteX24" fmla="*/ 1468582 w 1507375"/>
                <a:gd name="connsiteY24" fmla="*/ 437803 h 836814"/>
                <a:gd name="connsiteX25" fmla="*/ 1468582 w 1507375"/>
                <a:gd name="connsiteY25" fmla="*/ 437803 h 836814"/>
                <a:gd name="connsiteX26" fmla="*/ 1374371 w 1507375"/>
                <a:gd name="connsiteY26" fmla="*/ 404553 h 836814"/>
                <a:gd name="connsiteX27" fmla="*/ 1307869 w 1507375"/>
                <a:gd name="connsiteY27" fmla="*/ 376843 h 836814"/>
                <a:gd name="connsiteX28" fmla="*/ 1285702 w 1507375"/>
                <a:gd name="connsiteY28" fmla="*/ 349134 h 836814"/>
                <a:gd name="connsiteX29" fmla="*/ 1274618 w 1507375"/>
                <a:gd name="connsiteY29" fmla="*/ 315883 h 836814"/>
                <a:gd name="connsiteX30" fmla="*/ 1257993 w 1507375"/>
                <a:gd name="connsiteY30" fmla="*/ 266007 h 836814"/>
                <a:gd name="connsiteX31" fmla="*/ 1235826 w 1507375"/>
                <a:gd name="connsiteY31" fmla="*/ 238298 h 836814"/>
                <a:gd name="connsiteX32" fmla="*/ 1158240 w 1507375"/>
                <a:gd name="connsiteY32" fmla="*/ 227214 h 836814"/>
                <a:gd name="connsiteX33" fmla="*/ 1025236 w 1507375"/>
                <a:gd name="connsiteY33" fmla="*/ 254923 h 836814"/>
                <a:gd name="connsiteX34" fmla="*/ 953193 w 1507375"/>
                <a:gd name="connsiteY34" fmla="*/ 266007 h 836814"/>
                <a:gd name="connsiteX35" fmla="*/ 870066 w 1507375"/>
                <a:gd name="connsiteY35" fmla="*/ 271549 h 836814"/>
                <a:gd name="connsiteX36" fmla="*/ 809106 w 1507375"/>
                <a:gd name="connsiteY36" fmla="*/ 271549 h 836814"/>
                <a:gd name="connsiteX37" fmla="*/ 742604 w 1507375"/>
                <a:gd name="connsiteY37" fmla="*/ 271549 h 836814"/>
                <a:gd name="connsiteX38" fmla="*/ 665018 w 1507375"/>
                <a:gd name="connsiteY38" fmla="*/ 227214 h 836814"/>
                <a:gd name="connsiteX39" fmla="*/ 642851 w 1507375"/>
                <a:gd name="connsiteY39" fmla="*/ 182880 h 836814"/>
                <a:gd name="connsiteX40" fmla="*/ 609600 w 1507375"/>
                <a:gd name="connsiteY40" fmla="*/ 116378 h 836814"/>
                <a:gd name="connsiteX41" fmla="*/ 581891 w 1507375"/>
                <a:gd name="connsiteY41" fmla="*/ 77585 h 836814"/>
                <a:gd name="connsiteX42" fmla="*/ 537556 w 1507375"/>
                <a:gd name="connsiteY42" fmla="*/ 44334 h 836814"/>
                <a:gd name="connsiteX43" fmla="*/ 448887 w 1507375"/>
                <a:gd name="connsiteY43" fmla="*/ 0 h 836814"/>
                <a:gd name="connsiteX44" fmla="*/ 176901 w 1507375"/>
                <a:gd name="connsiteY44" fmla="*/ 77767 h 836814"/>
                <a:gd name="connsiteX45" fmla="*/ 0 w 1507375"/>
                <a:gd name="connsiteY45" fmla="*/ 310342 h 836814"/>
                <a:gd name="connsiteX46" fmla="*/ 38793 w 1507375"/>
                <a:gd name="connsiteY46" fmla="*/ 471054 h 836814"/>
                <a:gd name="connsiteX47" fmla="*/ 49876 w 1507375"/>
                <a:gd name="connsiteY47" fmla="*/ 565265 h 836814"/>
                <a:gd name="connsiteX0" fmla="*/ 49876 w 1507375"/>
                <a:gd name="connsiteY0" fmla="*/ 565265 h 836814"/>
                <a:gd name="connsiteX1" fmla="*/ 155171 w 1507375"/>
                <a:gd name="connsiteY1" fmla="*/ 609600 h 836814"/>
                <a:gd name="connsiteX2" fmla="*/ 271549 w 1507375"/>
                <a:gd name="connsiteY2" fmla="*/ 615142 h 836814"/>
                <a:gd name="connsiteX3" fmla="*/ 326967 w 1507375"/>
                <a:gd name="connsiteY3" fmla="*/ 615142 h 836814"/>
                <a:gd name="connsiteX4" fmla="*/ 376844 w 1507375"/>
                <a:gd name="connsiteY4" fmla="*/ 637309 h 836814"/>
                <a:gd name="connsiteX5" fmla="*/ 376844 w 1507375"/>
                <a:gd name="connsiteY5" fmla="*/ 637309 h 836814"/>
                <a:gd name="connsiteX6" fmla="*/ 376844 w 1507375"/>
                <a:gd name="connsiteY6" fmla="*/ 725978 h 836814"/>
                <a:gd name="connsiteX7" fmla="*/ 382386 w 1507375"/>
                <a:gd name="connsiteY7" fmla="*/ 764771 h 836814"/>
                <a:gd name="connsiteX8" fmla="*/ 387927 w 1507375"/>
                <a:gd name="connsiteY8" fmla="*/ 792480 h 836814"/>
                <a:gd name="connsiteX9" fmla="*/ 432262 w 1507375"/>
                <a:gd name="connsiteY9" fmla="*/ 836814 h 836814"/>
                <a:gd name="connsiteX10" fmla="*/ 498764 w 1507375"/>
                <a:gd name="connsiteY10" fmla="*/ 814647 h 836814"/>
                <a:gd name="connsiteX11" fmla="*/ 559724 w 1507375"/>
                <a:gd name="connsiteY11" fmla="*/ 748145 h 836814"/>
                <a:gd name="connsiteX12" fmla="*/ 559724 w 1507375"/>
                <a:gd name="connsiteY12" fmla="*/ 748145 h 836814"/>
                <a:gd name="connsiteX13" fmla="*/ 676102 w 1507375"/>
                <a:gd name="connsiteY13" fmla="*/ 748145 h 836814"/>
                <a:gd name="connsiteX14" fmla="*/ 764771 w 1507375"/>
                <a:gd name="connsiteY14" fmla="*/ 803563 h 836814"/>
                <a:gd name="connsiteX15" fmla="*/ 764771 w 1507375"/>
                <a:gd name="connsiteY15" fmla="*/ 803563 h 836814"/>
                <a:gd name="connsiteX16" fmla="*/ 1075113 w 1507375"/>
                <a:gd name="connsiteY16" fmla="*/ 620683 h 836814"/>
                <a:gd name="connsiteX17" fmla="*/ 1075113 w 1507375"/>
                <a:gd name="connsiteY17" fmla="*/ 620683 h 836814"/>
                <a:gd name="connsiteX18" fmla="*/ 1163782 w 1507375"/>
                <a:gd name="connsiteY18" fmla="*/ 554182 h 836814"/>
                <a:gd name="connsiteX19" fmla="*/ 1285702 w 1507375"/>
                <a:gd name="connsiteY19" fmla="*/ 548640 h 836814"/>
                <a:gd name="connsiteX20" fmla="*/ 1418706 w 1507375"/>
                <a:gd name="connsiteY20" fmla="*/ 554182 h 836814"/>
                <a:gd name="connsiteX21" fmla="*/ 1468582 w 1507375"/>
                <a:gd name="connsiteY21" fmla="*/ 559723 h 836814"/>
                <a:gd name="connsiteX22" fmla="*/ 1507375 w 1507375"/>
                <a:gd name="connsiteY22" fmla="*/ 487680 h 836814"/>
                <a:gd name="connsiteX23" fmla="*/ 1468582 w 1507375"/>
                <a:gd name="connsiteY23" fmla="*/ 437803 h 836814"/>
                <a:gd name="connsiteX24" fmla="*/ 1468582 w 1507375"/>
                <a:gd name="connsiteY24" fmla="*/ 437803 h 836814"/>
                <a:gd name="connsiteX25" fmla="*/ 1374371 w 1507375"/>
                <a:gd name="connsiteY25" fmla="*/ 404553 h 836814"/>
                <a:gd name="connsiteX26" fmla="*/ 1307869 w 1507375"/>
                <a:gd name="connsiteY26" fmla="*/ 376843 h 836814"/>
                <a:gd name="connsiteX27" fmla="*/ 1285702 w 1507375"/>
                <a:gd name="connsiteY27" fmla="*/ 349134 h 836814"/>
                <a:gd name="connsiteX28" fmla="*/ 1274618 w 1507375"/>
                <a:gd name="connsiteY28" fmla="*/ 315883 h 836814"/>
                <a:gd name="connsiteX29" fmla="*/ 1257993 w 1507375"/>
                <a:gd name="connsiteY29" fmla="*/ 266007 h 836814"/>
                <a:gd name="connsiteX30" fmla="*/ 1235826 w 1507375"/>
                <a:gd name="connsiteY30" fmla="*/ 238298 h 836814"/>
                <a:gd name="connsiteX31" fmla="*/ 1158240 w 1507375"/>
                <a:gd name="connsiteY31" fmla="*/ 227214 h 836814"/>
                <a:gd name="connsiteX32" fmla="*/ 1025236 w 1507375"/>
                <a:gd name="connsiteY32" fmla="*/ 254923 h 836814"/>
                <a:gd name="connsiteX33" fmla="*/ 953193 w 1507375"/>
                <a:gd name="connsiteY33" fmla="*/ 266007 h 836814"/>
                <a:gd name="connsiteX34" fmla="*/ 870066 w 1507375"/>
                <a:gd name="connsiteY34" fmla="*/ 271549 h 836814"/>
                <a:gd name="connsiteX35" fmla="*/ 809106 w 1507375"/>
                <a:gd name="connsiteY35" fmla="*/ 271549 h 836814"/>
                <a:gd name="connsiteX36" fmla="*/ 742604 w 1507375"/>
                <a:gd name="connsiteY36" fmla="*/ 271549 h 836814"/>
                <a:gd name="connsiteX37" fmla="*/ 665018 w 1507375"/>
                <a:gd name="connsiteY37" fmla="*/ 227214 h 836814"/>
                <a:gd name="connsiteX38" fmla="*/ 642851 w 1507375"/>
                <a:gd name="connsiteY38" fmla="*/ 182880 h 836814"/>
                <a:gd name="connsiteX39" fmla="*/ 609600 w 1507375"/>
                <a:gd name="connsiteY39" fmla="*/ 116378 h 836814"/>
                <a:gd name="connsiteX40" fmla="*/ 581891 w 1507375"/>
                <a:gd name="connsiteY40" fmla="*/ 77585 h 836814"/>
                <a:gd name="connsiteX41" fmla="*/ 537556 w 1507375"/>
                <a:gd name="connsiteY41" fmla="*/ 44334 h 836814"/>
                <a:gd name="connsiteX42" fmla="*/ 448887 w 1507375"/>
                <a:gd name="connsiteY42" fmla="*/ 0 h 836814"/>
                <a:gd name="connsiteX43" fmla="*/ 176901 w 1507375"/>
                <a:gd name="connsiteY43" fmla="*/ 77767 h 836814"/>
                <a:gd name="connsiteX44" fmla="*/ 0 w 1507375"/>
                <a:gd name="connsiteY44" fmla="*/ 310342 h 836814"/>
                <a:gd name="connsiteX45" fmla="*/ 38793 w 1507375"/>
                <a:gd name="connsiteY45" fmla="*/ 471054 h 836814"/>
                <a:gd name="connsiteX46" fmla="*/ 49876 w 1507375"/>
                <a:gd name="connsiteY46" fmla="*/ 565265 h 836814"/>
                <a:gd name="connsiteX0" fmla="*/ 49876 w 1507375"/>
                <a:gd name="connsiteY0" fmla="*/ 565265 h 836814"/>
                <a:gd name="connsiteX1" fmla="*/ 155171 w 1507375"/>
                <a:gd name="connsiteY1" fmla="*/ 609600 h 836814"/>
                <a:gd name="connsiteX2" fmla="*/ 271549 w 1507375"/>
                <a:gd name="connsiteY2" fmla="*/ 615142 h 836814"/>
                <a:gd name="connsiteX3" fmla="*/ 326967 w 1507375"/>
                <a:gd name="connsiteY3" fmla="*/ 615142 h 836814"/>
                <a:gd name="connsiteX4" fmla="*/ 376844 w 1507375"/>
                <a:gd name="connsiteY4" fmla="*/ 637309 h 836814"/>
                <a:gd name="connsiteX5" fmla="*/ 376844 w 1507375"/>
                <a:gd name="connsiteY5" fmla="*/ 637309 h 836814"/>
                <a:gd name="connsiteX6" fmla="*/ 376844 w 1507375"/>
                <a:gd name="connsiteY6" fmla="*/ 725978 h 836814"/>
                <a:gd name="connsiteX7" fmla="*/ 382386 w 1507375"/>
                <a:gd name="connsiteY7" fmla="*/ 764771 h 836814"/>
                <a:gd name="connsiteX8" fmla="*/ 387927 w 1507375"/>
                <a:gd name="connsiteY8" fmla="*/ 792480 h 836814"/>
                <a:gd name="connsiteX9" fmla="*/ 432262 w 1507375"/>
                <a:gd name="connsiteY9" fmla="*/ 836814 h 836814"/>
                <a:gd name="connsiteX10" fmla="*/ 498764 w 1507375"/>
                <a:gd name="connsiteY10" fmla="*/ 814647 h 836814"/>
                <a:gd name="connsiteX11" fmla="*/ 559724 w 1507375"/>
                <a:gd name="connsiteY11" fmla="*/ 748145 h 836814"/>
                <a:gd name="connsiteX12" fmla="*/ 559724 w 1507375"/>
                <a:gd name="connsiteY12" fmla="*/ 748145 h 836814"/>
                <a:gd name="connsiteX13" fmla="*/ 676102 w 1507375"/>
                <a:gd name="connsiteY13" fmla="*/ 748145 h 836814"/>
                <a:gd name="connsiteX14" fmla="*/ 764771 w 1507375"/>
                <a:gd name="connsiteY14" fmla="*/ 803563 h 836814"/>
                <a:gd name="connsiteX15" fmla="*/ 764771 w 1507375"/>
                <a:gd name="connsiteY15" fmla="*/ 803563 h 836814"/>
                <a:gd name="connsiteX16" fmla="*/ 1075113 w 1507375"/>
                <a:gd name="connsiteY16" fmla="*/ 620683 h 836814"/>
                <a:gd name="connsiteX17" fmla="*/ 1075113 w 1507375"/>
                <a:gd name="connsiteY17" fmla="*/ 620683 h 836814"/>
                <a:gd name="connsiteX18" fmla="*/ 1163782 w 1507375"/>
                <a:gd name="connsiteY18" fmla="*/ 554182 h 836814"/>
                <a:gd name="connsiteX19" fmla="*/ 1285702 w 1507375"/>
                <a:gd name="connsiteY19" fmla="*/ 548640 h 836814"/>
                <a:gd name="connsiteX20" fmla="*/ 1418706 w 1507375"/>
                <a:gd name="connsiteY20" fmla="*/ 554182 h 836814"/>
                <a:gd name="connsiteX21" fmla="*/ 1468582 w 1507375"/>
                <a:gd name="connsiteY21" fmla="*/ 559723 h 836814"/>
                <a:gd name="connsiteX22" fmla="*/ 1507375 w 1507375"/>
                <a:gd name="connsiteY22" fmla="*/ 487680 h 836814"/>
                <a:gd name="connsiteX23" fmla="*/ 1468582 w 1507375"/>
                <a:gd name="connsiteY23" fmla="*/ 437803 h 836814"/>
                <a:gd name="connsiteX24" fmla="*/ 1468582 w 1507375"/>
                <a:gd name="connsiteY24" fmla="*/ 437803 h 836814"/>
                <a:gd name="connsiteX25" fmla="*/ 1374371 w 1507375"/>
                <a:gd name="connsiteY25" fmla="*/ 404553 h 836814"/>
                <a:gd name="connsiteX26" fmla="*/ 1307869 w 1507375"/>
                <a:gd name="connsiteY26" fmla="*/ 376843 h 836814"/>
                <a:gd name="connsiteX27" fmla="*/ 1285702 w 1507375"/>
                <a:gd name="connsiteY27" fmla="*/ 349134 h 836814"/>
                <a:gd name="connsiteX28" fmla="*/ 1274618 w 1507375"/>
                <a:gd name="connsiteY28" fmla="*/ 315883 h 836814"/>
                <a:gd name="connsiteX29" fmla="*/ 1257993 w 1507375"/>
                <a:gd name="connsiteY29" fmla="*/ 266007 h 836814"/>
                <a:gd name="connsiteX30" fmla="*/ 1235826 w 1507375"/>
                <a:gd name="connsiteY30" fmla="*/ 238298 h 836814"/>
                <a:gd name="connsiteX31" fmla="*/ 1158240 w 1507375"/>
                <a:gd name="connsiteY31" fmla="*/ 227214 h 836814"/>
                <a:gd name="connsiteX32" fmla="*/ 1025236 w 1507375"/>
                <a:gd name="connsiteY32" fmla="*/ 254923 h 836814"/>
                <a:gd name="connsiteX33" fmla="*/ 953193 w 1507375"/>
                <a:gd name="connsiteY33" fmla="*/ 266007 h 836814"/>
                <a:gd name="connsiteX34" fmla="*/ 870066 w 1507375"/>
                <a:gd name="connsiteY34" fmla="*/ 271549 h 836814"/>
                <a:gd name="connsiteX35" fmla="*/ 809106 w 1507375"/>
                <a:gd name="connsiteY35" fmla="*/ 271549 h 836814"/>
                <a:gd name="connsiteX36" fmla="*/ 742604 w 1507375"/>
                <a:gd name="connsiteY36" fmla="*/ 271549 h 836814"/>
                <a:gd name="connsiteX37" fmla="*/ 665018 w 1507375"/>
                <a:gd name="connsiteY37" fmla="*/ 227214 h 836814"/>
                <a:gd name="connsiteX38" fmla="*/ 642851 w 1507375"/>
                <a:gd name="connsiteY38" fmla="*/ 182880 h 836814"/>
                <a:gd name="connsiteX39" fmla="*/ 609600 w 1507375"/>
                <a:gd name="connsiteY39" fmla="*/ 116378 h 836814"/>
                <a:gd name="connsiteX40" fmla="*/ 581891 w 1507375"/>
                <a:gd name="connsiteY40" fmla="*/ 77585 h 836814"/>
                <a:gd name="connsiteX41" fmla="*/ 537556 w 1507375"/>
                <a:gd name="connsiteY41" fmla="*/ 44334 h 836814"/>
                <a:gd name="connsiteX42" fmla="*/ 448887 w 1507375"/>
                <a:gd name="connsiteY42" fmla="*/ 0 h 836814"/>
                <a:gd name="connsiteX43" fmla="*/ 176901 w 1507375"/>
                <a:gd name="connsiteY43" fmla="*/ 77767 h 836814"/>
                <a:gd name="connsiteX44" fmla="*/ 0 w 1507375"/>
                <a:gd name="connsiteY44" fmla="*/ 310342 h 836814"/>
                <a:gd name="connsiteX45" fmla="*/ 38793 w 1507375"/>
                <a:gd name="connsiteY45" fmla="*/ 471054 h 836814"/>
                <a:gd name="connsiteX46" fmla="*/ 49876 w 1507375"/>
                <a:gd name="connsiteY46" fmla="*/ 565265 h 836814"/>
                <a:gd name="connsiteX0" fmla="*/ 49876 w 1507375"/>
                <a:gd name="connsiteY0" fmla="*/ 565265 h 836814"/>
                <a:gd name="connsiteX1" fmla="*/ 155171 w 1507375"/>
                <a:gd name="connsiteY1" fmla="*/ 609600 h 836814"/>
                <a:gd name="connsiteX2" fmla="*/ 271549 w 1507375"/>
                <a:gd name="connsiteY2" fmla="*/ 615142 h 836814"/>
                <a:gd name="connsiteX3" fmla="*/ 326967 w 1507375"/>
                <a:gd name="connsiteY3" fmla="*/ 615142 h 836814"/>
                <a:gd name="connsiteX4" fmla="*/ 376844 w 1507375"/>
                <a:gd name="connsiteY4" fmla="*/ 637309 h 836814"/>
                <a:gd name="connsiteX5" fmla="*/ 376844 w 1507375"/>
                <a:gd name="connsiteY5" fmla="*/ 637309 h 836814"/>
                <a:gd name="connsiteX6" fmla="*/ 376844 w 1507375"/>
                <a:gd name="connsiteY6" fmla="*/ 725978 h 836814"/>
                <a:gd name="connsiteX7" fmla="*/ 382386 w 1507375"/>
                <a:gd name="connsiteY7" fmla="*/ 764771 h 836814"/>
                <a:gd name="connsiteX8" fmla="*/ 387927 w 1507375"/>
                <a:gd name="connsiteY8" fmla="*/ 792480 h 836814"/>
                <a:gd name="connsiteX9" fmla="*/ 432262 w 1507375"/>
                <a:gd name="connsiteY9" fmla="*/ 836814 h 836814"/>
                <a:gd name="connsiteX10" fmla="*/ 498764 w 1507375"/>
                <a:gd name="connsiteY10" fmla="*/ 814647 h 836814"/>
                <a:gd name="connsiteX11" fmla="*/ 559724 w 1507375"/>
                <a:gd name="connsiteY11" fmla="*/ 748145 h 836814"/>
                <a:gd name="connsiteX12" fmla="*/ 559724 w 1507375"/>
                <a:gd name="connsiteY12" fmla="*/ 748145 h 836814"/>
                <a:gd name="connsiteX13" fmla="*/ 676102 w 1507375"/>
                <a:gd name="connsiteY13" fmla="*/ 748145 h 836814"/>
                <a:gd name="connsiteX14" fmla="*/ 764771 w 1507375"/>
                <a:gd name="connsiteY14" fmla="*/ 803563 h 836814"/>
                <a:gd name="connsiteX15" fmla="*/ 764771 w 1507375"/>
                <a:gd name="connsiteY15" fmla="*/ 803563 h 836814"/>
                <a:gd name="connsiteX16" fmla="*/ 1075113 w 1507375"/>
                <a:gd name="connsiteY16" fmla="*/ 620683 h 836814"/>
                <a:gd name="connsiteX17" fmla="*/ 1075113 w 1507375"/>
                <a:gd name="connsiteY17" fmla="*/ 620683 h 836814"/>
                <a:gd name="connsiteX18" fmla="*/ 1163782 w 1507375"/>
                <a:gd name="connsiteY18" fmla="*/ 554182 h 836814"/>
                <a:gd name="connsiteX19" fmla="*/ 1285702 w 1507375"/>
                <a:gd name="connsiteY19" fmla="*/ 548640 h 836814"/>
                <a:gd name="connsiteX20" fmla="*/ 1418706 w 1507375"/>
                <a:gd name="connsiteY20" fmla="*/ 554182 h 836814"/>
                <a:gd name="connsiteX21" fmla="*/ 1468582 w 1507375"/>
                <a:gd name="connsiteY21" fmla="*/ 559723 h 836814"/>
                <a:gd name="connsiteX22" fmla="*/ 1507375 w 1507375"/>
                <a:gd name="connsiteY22" fmla="*/ 487680 h 836814"/>
                <a:gd name="connsiteX23" fmla="*/ 1468582 w 1507375"/>
                <a:gd name="connsiteY23" fmla="*/ 437803 h 836814"/>
                <a:gd name="connsiteX24" fmla="*/ 1468582 w 1507375"/>
                <a:gd name="connsiteY24" fmla="*/ 437803 h 836814"/>
                <a:gd name="connsiteX25" fmla="*/ 1374371 w 1507375"/>
                <a:gd name="connsiteY25" fmla="*/ 404553 h 836814"/>
                <a:gd name="connsiteX26" fmla="*/ 1307869 w 1507375"/>
                <a:gd name="connsiteY26" fmla="*/ 376843 h 836814"/>
                <a:gd name="connsiteX27" fmla="*/ 1285702 w 1507375"/>
                <a:gd name="connsiteY27" fmla="*/ 349134 h 836814"/>
                <a:gd name="connsiteX28" fmla="*/ 1274618 w 1507375"/>
                <a:gd name="connsiteY28" fmla="*/ 315883 h 836814"/>
                <a:gd name="connsiteX29" fmla="*/ 1257993 w 1507375"/>
                <a:gd name="connsiteY29" fmla="*/ 266007 h 836814"/>
                <a:gd name="connsiteX30" fmla="*/ 1235826 w 1507375"/>
                <a:gd name="connsiteY30" fmla="*/ 238298 h 836814"/>
                <a:gd name="connsiteX31" fmla="*/ 1158240 w 1507375"/>
                <a:gd name="connsiteY31" fmla="*/ 227214 h 836814"/>
                <a:gd name="connsiteX32" fmla="*/ 1025236 w 1507375"/>
                <a:gd name="connsiteY32" fmla="*/ 254923 h 836814"/>
                <a:gd name="connsiteX33" fmla="*/ 953193 w 1507375"/>
                <a:gd name="connsiteY33" fmla="*/ 266007 h 836814"/>
                <a:gd name="connsiteX34" fmla="*/ 870066 w 1507375"/>
                <a:gd name="connsiteY34" fmla="*/ 271549 h 836814"/>
                <a:gd name="connsiteX35" fmla="*/ 809106 w 1507375"/>
                <a:gd name="connsiteY35" fmla="*/ 271549 h 836814"/>
                <a:gd name="connsiteX36" fmla="*/ 742604 w 1507375"/>
                <a:gd name="connsiteY36" fmla="*/ 271549 h 836814"/>
                <a:gd name="connsiteX37" fmla="*/ 665018 w 1507375"/>
                <a:gd name="connsiteY37" fmla="*/ 227214 h 836814"/>
                <a:gd name="connsiteX38" fmla="*/ 642851 w 1507375"/>
                <a:gd name="connsiteY38" fmla="*/ 182880 h 836814"/>
                <a:gd name="connsiteX39" fmla="*/ 609600 w 1507375"/>
                <a:gd name="connsiteY39" fmla="*/ 116378 h 836814"/>
                <a:gd name="connsiteX40" fmla="*/ 581891 w 1507375"/>
                <a:gd name="connsiteY40" fmla="*/ 77585 h 836814"/>
                <a:gd name="connsiteX41" fmla="*/ 537556 w 1507375"/>
                <a:gd name="connsiteY41" fmla="*/ 44334 h 836814"/>
                <a:gd name="connsiteX42" fmla="*/ 448887 w 1507375"/>
                <a:gd name="connsiteY42" fmla="*/ 0 h 836814"/>
                <a:gd name="connsiteX43" fmla="*/ 412089 w 1507375"/>
                <a:gd name="connsiteY43" fmla="*/ 285083 h 836814"/>
                <a:gd name="connsiteX44" fmla="*/ 0 w 1507375"/>
                <a:gd name="connsiteY44" fmla="*/ 310342 h 836814"/>
                <a:gd name="connsiteX45" fmla="*/ 38793 w 1507375"/>
                <a:gd name="connsiteY45" fmla="*/ 471054 h 836814"/>
                <a:gd name="connsiteX46" fmla="*/ 49876 w 1507375"/>
                <a:gd name="connsiteY46" fmla="*/ 565265 h 836814"/>
                <a:gd name="connsiteX0" fmla="*/ 49876 w 1507375"/>
                <a:gd name="connsiteY0" fmla="*/ 520931 h 792480"/>
                <a:gd name="connsiteX1" fmla="*/ 155171 w 1507375"/>
                <a:gd name="connsiteY1" fmla="*/ 565266 h 792480"/>
                <a:gd name="connsiteX2" fmla="*/ 271549 w 1507375"/>
                <a:gd name="connsiteY2" fmla="*/ 570808 h 792480"/>
                <a:gd name="connsiteX3" fmla="*/ 326967 w 1507375"/>
                <a:gd name="connsiteY3" fmla="*/ 570808 h 792480"/>
                <a:gd name="connsiteX4" fmla="*/ 376844 w 1507375"/>
                <a:gd name="connsiteY4" fmla="*/ 592975 h 792480"/>
                <a:gd name="connsiteX5" fmla="*/ 376844 w 1507375"/>
                <a:gd name="connsiteY5" fmla="*/ 592975 h 792480"/>
                <a:gd name="connsiteX6" fmla="*/ 376844 w 1507375"/>
                <a:gd name="connsiteY6" fmla="*/ 681644 h 792480"/>
                <a:gd name="connsiteX7" fmla="*/ 382386 w 1507375"/>
                <a:gd name="connsiteY7" fmla="*/ 720437 h 792480"/>
                <a:gd name="connsiteX8" fmla="*/ 387927 w 1507375"/>
                <a:gd name="connsiteY8" fmla="*/ 748146 h 792480"/>
                <a:gd name="connsiteX9" fmla="*/ 432262 w 1507375"/>
                <a:gd name="connsiteY9" fmla="*/ 792480 h 792480"/>
                <a:gd name="connsiteX10" fmla="*/ 498764 w 1507375"/>
                <a:gd name="connsiteY10" fmla="*/ 770313 h 792480"/>
                <a:gd name="connsiteX11" fmla="*/ 559724 w 1507375"/>
                <a:gd name="connsiteY11" fmla="*/ 703811 h 792480"/>
                <a:gd name="connsiteX12" fmla="*/ 559724 w 1507375"/>
                <a:gd name="connsiteY12" fmla="*/ 703811 h 792480"/>
                <a:gd name="connsiteX13" fmla="*/ 676102 w 1507375"/>
                <a:gd name="connsiteY13" fmla="*/ 703811 h 792480"/>
                <a:gd name="connsiteX14" fmla="*/ 764771 w 1507375"/>
                <a:gd name="connsiteY14" fmla="*/ 759229 h 792480"/>
                <a:gd name="connsiteX15" fmla="*/ 764771 w 1507375"/>
                <a:gd name="connsiteY15" fmla="*/ 759229 h 792480"/>
                <a:gd name="connsiteX16" fmla="*/ 1075113 w 1507375"/>
                <a:gd name="connsiteY16" fmla="*/ 576349 h 792480"/>
                <a:gd name="connsiteX17" fmla="*/ 1075113 w 1507375"/>
                <a:gd name="connsiteY17" fmla="*/ 576349 h 792480"/>
                <a:gd name="connsiteX18" fmla="*/ 1163782 w 1507375"/>
                <a:gd name="connsiteY18" fmla="*/ 509848 h 792480"/>
                <a:gd name="connsiteX19" fmla="*/ 1285702 w 1507375"/>
                <a:gd name="connsiteY19" fmla="*/ 504306 h 792480"/>
                <a:gd name="connsiteX20" fmla="*/ 1418706 w 1507375"/>
                <a:gd name="connsiteY20" fmla="*/ 509848 h 792480"/>
                <a:gd name="connsiteX21" fmla="*/ 1468582 w 1507375"/>
                <a:gd name="connsiteY21" fmla="*/ 515389 h 792480"/>
                <a:gd name="connsiteX22" fmla="*/ 1507375 w 1507375"/>
                <a:gd name="connsiteY22" fmla="*/ 443346 h 792480"/>
                <a:gd name="connsiteX23" fmla="*/ 1468582 w 1507375"/>
                <a:gd name="connsiteY23" fmla="*/ 393469 h 792480"/>
                <a:gd name="connsiteX24" fmla="*/ 1468582 w 1507375"/>
                <a:gd name="connsiteY24" fmla="*/ 393469 h 792480"/>
                <a:gd name="connsiteX25" fmla="*/ 1374371 w 1507375"/>
                <a:gd name="connsiteY25" fmla="*/ 360219 h 792480"/>
                <a:gd name="connsiteX26" fmla="*/ 1307869 w 1507375"/>
                <a:gd name="connsiteY26" fmla="*/ 332509 h 792480"/>
                <a:gd name="connsiteX27" fmla="*/ 1285702 w 1507375"/>
                <a:gd name="connsiteY27" fmla="*/ 304800 h 792480"/>
                <a:gd name="connsiteX28" fmla="*/ 1274618 w 1507375"/>
                <a:gd name="connsiteY28" fmla="*/ 271549 h 792480"/>
                <a:gd name="connsiteX29" fmla="*/ 1257993 w 1507375"/>
                <a:gd name="connsiteY29" fmla="*/ 221673 h 792480"/>
                <a:gd name="connsiteX30" fmla="*/ 1235826 w 1507375"/>
                <a:gd name="connsiteY30" fmla="*/ 193964 h 792480"/>
                <a:gd name="connsiteX31" fmla="*/ 1158240 w 1507375"/>
                <a:gd name="connsiteY31" fmla="*/ 182880 h 792480"/>
                <a:gd name="connsiteX32" fmla="*/ 1025236 w 1507375"/>
                <a:gd name="connsiteY32" fmla="*/ 210589 h 792480"/>
                <a:gd name="connsiteX33" fmla="*/ 953193 w 1507375"/>
                <a:gd name="connsiteY33" fmla="*/ 221673 h 792480"/>
                <a:gd name="connsiteX34" fmla="*/ 870066 w 1507375"/>
                <a:gd name="connsiteY34" fmla="*/ 227215 h 792480"/>
                <a:gd name="connsiteX35" fmla="*/ 809106 w 1507375"/>
                <a:gd name="connsiteY35" fmla="*/ 227215 h 792480"/>
                <a:gd name="connsiteX36" fmla="*/ 742604 w 1507375"/>
                <a:gd name="connsiteY36" fmla="*/ 227215 h 792480"/>
                <a:gd name="connsiteX37" fmla="*/ 665018 w 1507375"/>
                <a:gd name="connsiteY37" fmla="*/ 182880 h 792480"/>
                <a:gd name="connsiteX38" fmla="*/ 642851 w 1507375"/>
                <a:gd name="connsiteY38" fmla="*/ 138546 h 792480"/>
                <a:gd name="connsiteX39" fmla="*/ 609600 w 1507375"/>
                <a:gd name="connsiteY39" fmla="*/ 72044 h 792480"/>
                <a:gd name="connsiteX40" fmla="*/ 581891 w 1507375"/>
                <a:gd name="connsiteY40" fmla="*/ 33251 h 792480"/>
                <a:gd name="connsiteX41" fmla="*/ 537556 w 1507375"/>
                <a:gd name="connsiteY41" fmla="*/ 0 h 792480"/>
                <a:gd name="connsiteX42" fmla="*/ 412089 w 1507375"/>
                <a:gd name="connsiteY42" fmla="*/ 240749 h 792480"/>
                <a:gd name="connsiteX43" fmla="*/ 0 w 1507375"/>
                <a:gd name="connsiteY43" fmla="*/ 266008 h 792480"/>
                <a:gd name="connsiteX44" fmla="*/ 38793 w 1507375"/>
                <a:gd name="connsiteY44" fmla="*/ 426720 h 792480"/>
                <a:gd name="connsiteX45" fmla="*/ 49876 w 1507375"/>
                <a:gd name="connsiteY45" fmla="*/ 520931 h 792480"/>
                <a:gd name="connsiteX0" fmla="*/ 49876 w 1507375"/>
                <a:gd name="connsiteY0" fmla="*/ 487680 h 759229"/>
                <a:gd name="connsiteX1" fmla="*/ 155171 w 1507375"/>
                <a:gd name="connsiteY1" fmla="*/ 532015 h 759229"/>
                <a:gd name="connsiteX2" fmla="*/ 271549 w 1507375"/>
                <a:gd name="connsiteY2" fmla="*/ 537557 h 759229"/>
                <a:gd name="connsiteX3" fmla="*/ 326967 w 1507375"/>
                <a:gd name="connsiteY3" fmla="*/ 537557 h 759229"/>
                <a:gd name="connsiteX4" fmla="*/ 376844 w 1507375"/>
                <a:gd name="connsiteY4" fmla="*/ 559724 h 759229"/>
                <a:gd name="connsiteX5" fmla="*/ 376844 w 1507375"/>
                <a:gd name="connsiteY5" fmla="*/ 559724 h 759229"/>
                <a:gd name="connsiteX6" fmla="*/ 376844 w 1507375"/>
                <a:gd name="connsiteY6" fmla="*/ 648393 h 759229"/>
                <a:gd name="connsiteX7" fmla="*/ 382386 w 1507375"/>
                <a:gd name="connsiteY7" fmla="*/ 687186 h 759229"/>
                <a:gd name="connsiteX8" fmla="*/ 387927 w 1507375"/>
                <a:gd name="connsiteY8" fmla="*/ 714895 h 759229"/>
                <a:gd name="connsiteX9" fmla="*/ 432262 w 1507375"/>
                <a:gd name="connsiteY9" fmla="*/ 759229 h 759229"/>
                <a:gd name="connsiteX10" fmla="*/ 498764 w 1507375"/>
                <a:gd name="connsiteY10" fmla="*/ 737062 h 759229"/>
                <a:gd name="connsiteX11" fmla="*/ 559724 w 1507375"/>
                <a:gd name="connsiteY11" fmla="*/ 670560 h 759229"/>
                <a:gd name="connsiteX12" fmla="*/ 559724 w 1507375"/>
                <a:gd name="connsiteY12" fmla="*/ 670560 h 759229"/>
                <a:gd name="connsiteX13" fmla="*/ 676102 w 1507375"/>
                <a:gd name="connsiteY13" fmla="*/ 670560 h 759229"/>
                <a:gd name="connsiteX14" fmla="*/ 764771 w 1507375"/>
                <a:gd name="connsiteY14" fmla="*/ 725978 h 759229"/>
                <a:gd name="connsiteX15" fmla="*/ 764771 w 1507375"/>
                <a:gd name="connsiteY15" fmla="*/ 725978 h 759229"/>
                <a:gd name="connsiteX16" fmla="*/ 1075113 w 1507375"/>
                <a:gd name="connsiteY16" fmla="*/ 543098 h 759229"/>
                <a:gd name="connsiteX17" fmla="*/ 1075113 w 1507375"/>
                <a:gd name="connsiteY17" fmla="*/ 543098 h 759229"/>
                <a:gd name="connsiteX18" fmla="*/ 1163782 w 1507375"/>
                <a:gd name="connsiteY18" fmla="*/ 476597 h 759229"/>
                <a:gd name="connsiteX19" fmla="*/ 1285702 w 1507375"/>
                <a:gd name="connsiteY19" fmla="*/ 471055 h 759229"/>
                <a:gd name="connsiteX20" fmla="*/ 1418706 w 1507375"/>
                <a:gd name="connsiteY20" fmla="*/ 476597 h 759229"/>
                <a:gd name="connsiteX21" fmla="*/ 1468582 w 1507375"/>
                <a:gd name="connsiteY21" fmla="*/ 482138 h 759229"/>
                <a:gd name="connsiteX22" fmla="*/ 1507375 w 1507375"/>
                <a:gd name="connsiteY22" fmla="*/ 410095 h 759229"/>
                <a:gd name="connsiteX23" fmla="*/ 1468582 w 1507375"/>
                <a:gd name="connsiteY23" fmla="*/ 360218 h 759229"/>
                <a:gd name="connsiteX24" fmla="*/ 1468582 w 1507375"/>
                <a:gd name="connsiteY24" fmla="*/ 360218 h 759229"/>
                <a:gd name="connsiteX25" fmla="*/ 1374371 w 1507375"/>
                <a:gd name="connsiteY25" fmla="*/ 326968 h 759229"/>
                <a:gd name="connsiteX26" fmla="*/ 1307869 w 1507375"/>
                <a:gd name="connsiteY26" fmla="*/ 299258 h 759229"/>
                <a:gd name="connsiteX27" fmla="*/ 1285702 w 1507375"/>
                <a:gd name="connsiteY27" fmla="*/ 271549 h 759229"/>
                <a:gd name="connsiteX28" fmla="*/ 1274618 w 1507375"/>
                <a:gd name="connsiteY28" fmla="*/ 238298 h 759229"/>
                <a:gd name="connsiteX29" fmla="*/ 1257993 w 1507375"/>
                <a:gd name="connsiteY29" fmla="*/ 188422 h 759229"/>
                <a:gd name="connsiteX30" fmla="*/ 1235826 w 1507375"/>
                <a:gd name="connsiteY30" fmla="*/ 160713 h 759229"/>
                <a:gd name="connsiteX31" fmla="*/ 1158240 w 1507375"/>
                <a:gd name="connsiteY31" fmla="*/ 149629 h 759229"/>
                <a:gd name="connsiteX32" fmla="*/ 1025236 w 1507375"/>
                <a:gd name="connsiteY32" fmla="*/ 177338 h 759229"/>
                <a:gd name="connsiteX33" fmla="*/ 953193 w 1507375"/>
                <a:gd name="connsiteY33" fmla="*/ 188422 h 759229"/>
                <a:gd name="connsiteX34" fmla="*/ 870066 w 1507375"/>
                <a:gd name="connsiteY34" fmla="*/ 193964 h 759229"/>
                <a:gd name="connsiteX35" fmla="*/ 809106 w 1507375"/>
                <a:gd name="connsiteY35" fmla="*/ 193964 h 759229"/>
                <a:gd name="connsiteX36" fmla="*/ 742604 w 1507375"/>
                <a:gd name="connsiteY36" fmla="*/ 193964 h 759229"/>
                <a:gd name="connsiteX37" fmla="*/ 665018 w 1507375"/>
                <a:gd name="connsiteY37" fmla="*/ 149629 h 759229"/>
                <a:gd name="connsiteX38" fmla="*/ 642851 w 1507375"/>
                <a:gd name="connsiteY38" fmla="*/ 105295 h 759229"/>
                <a:gd name="connsiteX39" fmla="*/ 609600 w 1507375"/>
                <a:gd name="connsiteY39" fmla="*/ 38793 h 759229"/>
                <a:gd name="connsiteX40" fmla="*/ 581891 w 1507375"/>
                <a:gd name="connsiteY40" fmla="*/ 0 h 759229"/>
                <a:gd name="connsiteX41" fmla="*/ 412089 w 1507375"/>
                <a:gd name="connsiteY41" fmla="*/ 207498 h 759229"/>
                <a:gd name="connsiteX42" fmla="*/ 0 w 1507375"/>
                <a:gd name="connsiteY42" fmla="*/ 232757 h 759229"/>
                <a:gd name="connsiteX43" fmla="*/ 38793 w 1507375"/>
                <a:gd name="connsiteY43" fmla="*/ 393469 h 759229"/>
                <a:gd name="connsiteX44" fmla="*/ 49876 w 1507375"/>
                <a:gd name="connsiteY44" fmla="*/ 487680 h 759229"/>
                <a:gd name="connsiteX0" fmla="*/ 49876 w 1507375"/>
                <a:gd name="connsiteY0" fmla="*/ 448887 h 720436"/>
                <a:gd name="connsiteX1" fmla="*/ 155171 w 1507375"/>
                <a:gd name="connsiteY1" fmla="*/ 493222 h 720436"/>
                <a:gd name="connsiteX2" fmla="*/ 271549 w 1507375"/>
                <a:gd name="connsiteY2" fmla="*/ 498764 h 720436"/>
                <a:gd name="connsiteX3" fmla="*/ 326967 w 1507375"/>
                <a:gd name="connsiteY3" fmla="*/ 498764 h 720436"/>
                <a:gd name="connsiteX4" fmla="*/ 376844 w 1507375"/>
                <a:gd name="connsiteY4" fmla="*/ 520931 h 720436"/>
                <a:gd name="connsiteX5" fmla="*/ 376844 w 1507375"/>
                <a:gd name="connsiteY5" fmla="*/ 520931 h 720436"/>
                <a:gd name="connsiteX6" fmla="*/ 376844 w 1507375"/>
                <a:gd name="connsiteY6" fmla="*/ 609600 h 720436"/>
                <a:gd name="connsiteX7" fmla="*/ 382386 w 1507375"/>
                <a:gd name="connsiteY7" fmla="*/ 648393 h 720436"/>
                <a:gd name="connsiteX8" fmla="*/ 387927 w 1507375"/>
                <a:gd name="connsiteY8" fmla="*/ 676102 h 720436"/>
                <a:gd name="connsiteX9" fmla="*/ 432262 w 1507375"/>
                <a:gd name="connsiteY9" fmla="*/ 720436 h 720436"/>
                <a:gd name="connsiteX10" fmla="*/ 498764 w 1507375"/>
                <a:gd name="connsiteY10" fmla="*/ 698269 h 720436"/>
                <a:gd name="connsiteX11" fmla="*/ 559724 w 1507375"/>
                <a:gd name="connsiteY11" fmla="*/ 631767 h 720436"/>
                <a:gd name="connsiteX12" fmla="*/ 559724 w 1507375"/>
                <a:gd name="connsiteY12" fmla="*/ 631767 h 720436"/>
                <a:gd name="connsiteX13" fmla="*/ 676102 w 1507375"/>
                <a:gd name="connsiteY13" fmla="*/ 631767 h 720436"/>
                <a:gd name="connsiteX14" fmla="*/ 764771 w 1507375"/>
                <a:gd name="connsiteY14" fmla="*/ 687185 h 720436"/>
                <a:gd name="connsiteX15" fmla="*/ 764771 w 1507375"/>
                <a:gd name="connsiteY15" fmla="*/ 687185 h 720436"/>
                <a:gd name="connsiteX16" fmla="*/ 1075113 w 1507375"/>
                <a:gd name="connsiteY16" fmla="*/ 504305 h 720436"/>
                <a:gd name="connsiteX17" fmla="*/ 1075113 w 1507375"/>
                <a:gd name="connsiteY17" fmla="*/ 504305 h 720436"/>
                <a:gd name="connsiteX18" fmla="*/ 1163782 w 1507375"/>
                <a:gd name="connsiteY18" fmla="*/ 437804 h 720436"/>
                <a:gd name="connsiteX19" fmla="*/ 1285702 w 1507375"/>
                <a:gd name="connsiteY19" fmla="*/ 432262 h 720436"/>
                <a:gd name="connsiteX20" fmla="*/ 1418706 w 1507375"/>
                <a:gd name="connsiteY20" fmla="*/ 437804 h 720436"/>
                <a:gd name="connsiteX21" fmla="*/ 1468582 w 1507375"/>
                <a:gd name="connsiteY21" fmla="*/ 443345 h 720436"/>
                <a:gd name="connsiteX22" fmla="*/ 1507375 w 1507375"/>
                <a:gd name="connsiteY22" fmla="*/ 371302 h 720436"/>
                <a:gd name="connsiteX23" fmla="*/ 1468582 w 1507375"/>
                <a:gd name="connsiteY23" fmla="*/ 321425 h 720436"/>
                <a:gd name="connsiteX24" fmla="*/ 1468582 w 1507375"/>
                <a:gd name="connsiteY24" fmla="*/ 321425 h 720436"/>
                <a:gd name="connsiteX25" fmla="*/ 1374371 w 1507375"/>
                <a:gd name="connsiteY25" fmla="*/ 288175 h 720436"/>
                <a:gd name="connsiteX26" fmla="*/ 1307869 w 1507375"/>
                <a:gd name="connsiteY26" fmla="*/ 260465 h 720436"/>
                <a:gd name="connsiteX27" fmla="*/ 1285702 w 1507375"/>
                <a:gd name="connsiteY27" fmla="*/ 232756 h 720436"/>
                <a:gd name="connsiteX28" fmla="*/ 1274618 w 1507375"/>
                <a:gd name="connsiteY28" fmla="*/ 199505 h 720436"/>
                <a:gd name="connsiteX29" fmla="*/ 1257993 w 1507375"/>
                <a:gd name="connsiteY29" fmla="*/ 149629 h 720436"/>
                <a:gd name="connsiteX30" fmla="*/ 1235826 w 1507375"/>
                <a:gd name="connsiteY30" fmla="*/ 121920 h 720436"/>
                <a:gd name="connsiteX31" fmla="*/ 1158240 w 1507375"/>
                <a:gd name="connsiteY31" fmla="*/ 110836 h 720436"/>
                <a:gd name="connsiteX32" fmla="*/ 1025236 w 1507375"/>
                <a:gd name="connsiteY32" fmla="*/ 138545 h 720436"/>
                <a:gd name="connsiteX33" fmla="*/ 953193 w 1507375"/>
                <a:gd name="connsiteY33" fmla="*/ 149629 h 720436"/>
                <a:gd name="connsiteX34" fmla="*/ 870066 w 1507375"/>
                <a:gd name="connsiteY34" fmla="*/ 155171 h 720436"/>
                <a:gd name="connsiteX35" fmla="*/ 809106 w 1507375"/>
                <a:gd name="connsiteY35" fmla="*/ 155171 h 720436"/>
                <a:gd name="connsiteX36" fmla="*/ 742604 w 1507375"/>
                <a:gd name="connsiteY36" fmla="*/ 155171 h 720436"/>
                <a:gd name="connsiteX37" fmla="*/ 665018 w 1507375"/>
                <a:gd name="connsiteY37" fmla="*/ 110836 h 720436"/>
                <a:gd name="connsiteX38" fmla="*/ 642851 w 1507375"/>
                <a:gd name="connsiteY38" fmla="*/ 66502 h 720436"/>
                <a:gd name="connsiteX39" fmla="*/ 609600 w 1507375"/>
                <a:gd name="connsiteY39" fmla="*/ 0 h 720436"/>
                <a:gd name="connsiteX40" fmla="*/ 412089 w 1507375"/>
                <a:gd name="connsiteY40" fmla="*/ 168705 h 720436"/>
                <a:gd name="connsiteX41" fmla="*/ 0 w 1507375"/>
                <a:gd name="connsiteY41" fmla="*/ 193964 h 720436"/>
                <a:gd name="connsiteX42" fmla="*/ 38793 w 1507375"/>
                <a:gd name="connsiteY42" fmla="*/ 354676 h 720436"/>
                <a:gd name="connsiteX43" fmla="*/ 49876 w 1507375"/>
                <a:gd name="connsiteY43" fmla="*/ 448887 h 720436"/>
                <a:gd name="connsiteX0" fmla="*/ 11083 w 1468582"/>
                <a:gd name="connsiteY0" fmla="*/ 448887 h 720436"/>
                <a:gd name="connsiteX1" fmla="*/ 116378 w 1468582"/>
                <a:gd name="connsiteY1" fmla="*/ 493222 h 720436"/>
                <a:gd name="connsiteX2" fmla="*/ 232756 w 1468582"/>
                <a:gd name="connsiteY2" fmla="*/ 498764 h 720436"/>
                <a:gd name="connsiteX3" fmla="*/ 288174 w 1468582"/>
                <a:gd name="connsiteY3" fmla="*/ 498764 h 720436"/>
                <a:gd name="connsiteX4" fmla="*/ 338051 w 1468582"/>
                <a:gd name="connsiteY4" fmla="*/ 520931 h 720436"/>
                <a:gd name="connsiteX5" fmla="*/ 338051 w 1468582"/>
                <a:gd name="connsiteY5" fmla="*/ 520931 h 720436"/>
                <a:gd name="connsiteX6" fmla="*/ 338051 w 1468582"/>
                <a:gd name="connsiteY6" fmla="*/ 609600 h 720436"/>
                <a:gd name="connsiteX7" fmla="*/ 343593 w 1468582"/>
                <a:gd name="connsiteY7" fmla="*/ 648393 h 720436"/>
                <a:gd name="connsiteX8" fmla="*/ 349134 w 1468582"/>
                <a:gd name="connsiteY8" fmla="*/ 676102 h 720436"/>
                <a:gd name="connsiteX9" fmla="*/ 393469 w 1468582"/>
                <a:gd name="connsiteY9" fmla="*/ 720436 h 720436"/>
                <a:gd name="connsiteX10" fmla="*/ 459971 w 1468582"/>
                <a:gd name="connsiteY10" fmla="*/ 698269 h 720436"/>
                <a:gd name="connsiteX11" fmla="*/ 520931 w 1468582"/>
                <a:gd name="connsiteY11" fmla="*/ 631767 h 720436"/>
                <a:gd name="connsiteX12" fmla="*/ 520931 w 1468582"/>
                <a:gd name="connsiteY12" fmla="*/ 631767 h 720436"/>
                <a:gd name="connsiteX13" fmla="*/ 637309 w 1468582"/>
                <a:gd name="connsiteY13" fmla="*/ 631767 h 720436"/>
                <a:gd name="connsiteX14" fmla="*/ 725978 w 1468582"/>
                <a:gd name="connsiteY14" fmla="*/ 687185 h 720436"/>
                <a:gd name="connsiteX15" fmla="*/ 725978 w 1468582"/>
                <a:gd name="connsiteY15" fmla="*/ 687185 h 720436"/>
                <a:gd name="connsiteX16" fmla="*/ 1036320 w 1468582"/>
                <a:gd name="connsiteY16" fmla="*/ 504305 h 720436"/>
                <a:gd name="connsiteX17" fmla="*/ 1036320 w 1468582"/>
                <a:gd name="connsiteY17" fmla="*/ 504305 h 720436"/>
                <a:gd name="connsiteX18" fmla="*/ 1124989 w 1468582"/>
                <a:gd name="connsiteY18" fmla="*/ 437804 h 720436"/>
                <a:gd name="connsiteX19" fmla="*/ 1246909 w 1468582"/>
                <a:gd name="connsiteY19" fmla="*/ 432262 h 720436"/>
                <a:gd name="connsiteX20" fmla="*/ 1379913 w 1468582"/>
                <a:gd name="connsiteY20" fmla="*/ 437804 h 720436"/>
                <a:gd name="connsiteX21" fmla="*/ 1429789 w 1468582"/>
                <a:gd name="connsiteY21" fmla="*/ 443345 h 720436"/>
                <a:gd name="connsiteX22" fmla="*/ 1468582 w 1468582"/>
                <a:gd name="connsiteY22" fmla="*/ 371302 h 720436"/>
                <a:gd name="connsiteX23" fmla="*/ 1429789 w 1468582"/>
                <a:gd name="connsiteY23" fmla="*/ 321425 h 720436"/>
                <a:gd name="connsiteX24" fmla="*/ 1429789 w 1468582"/>
                <a:gd name="connsiteY24" fmla="*/ 321425 h 720436"/>
                <a:gd name="connsiteX25" fmla="*/ 1335578 w 1468582"/>
                <a:gd name="connsiteY25" fmla="*/ 288175 h 720436"/>
                <a:gd name="connsiteX26" fmla="*/ 1269076 w 1468582"/>
                <a:gd name="connsiteY26" fmla="*/ 260465 h 720436"/>
                <a:gd name="connsiteX27" fmla="*/ 1246909 w 1468582"/>
                <a:gd name="connsiteY27" fmla="*/ 232756 h 720436"/>
                <a:gd name="connsiteX28" fmla="*/ 1235825 w 1468582"/>
                <a:gd name="connsiteY28" fmla="*/ 199505 h 720436"/>
                <a:gd name="connsiteX29" fmla="*/ 1219200 w 1468582"/>
                <a:gd name="connsiteY29" fmla="*/ 149629 h 720436"/>
                <a:gd name="connsiteX30" fmla="*/ 1197033 w 1468582"/>
                <a:gd name="connsiteY30" fmla="*/ 121920 h 720436"/>
                <a:gd name="connsiteX31" fmla="*/ 1119447 w 1468582"/>
                <a:gd name="connsiteY31" fmla="*/ 110836 h 720436"/>
                <a:gd name="connsiteX32" fmla="*/ 986443 w 1468582"/>
                <a:gd name="connsiteY32" fmla="*/ 138545 h 720436"/>
                <a:gd name="connsiteX33" fmla="*/ 914400 w 1468582"/>
                <a:gd name="connsiteY33" fmla="*/ 149629 h 720436"/>
                <a:gd name="connsiteX34" fmla="*/ 831273 w 1468582"/>
                <a:gd name="connsiteY34" fmla="*/ 155171 h 720436"/>
                <a:gd name="connsiteX35" fmla="*/ 770313 w 1468582"/>
                <a:gd name="connsiteY35" fmla="*/ 155171 h 720436"/>
                <a:gd name="connsiteX36" fmla="*/ 703811 w 1468582"/>
                <a:gd name="connsiteY36" fmla="*/ 155171 h 720436"/>
                <a:gd name="connsiteX37" fmla="*/ 626225 w 1468582"/>
                <a:gd name="connsiteY37" fmla="*/ 110836 h 720436"/>
                <a:gd name="connsiteX38" fmla="*/ 604058 w 1468582"/>
                <a:gd name="connsiteY38" fmla="*/ 66502 h 720436"/>
                <a:gd name="connsiteX39" fmla="*/ 570807 w 1468582"/>
                <a:gd name="connsiteY39" fmla="*/ 0 h 720436"/>
                <a:gd name="connsiteX40" fmla="*/ 373296 w 1468582"/>
                <a:gd name="connsiteY40" fmla="*/ 168705 h 720436"/>
                <a:gd name="connsiteX41" fmla="*/ 0 w 1468582"/>
                <a:gd name="connsiteY41" fmla="*/ 354676 h 720436"/>
                <a:gd name="connsiteX42" fmla="*/ 11083 w 1468582"/>
                <a:gd name="connsiteY42" fmla="*/ 448887 h 720436"/>
                <a:gd name="connsiteX0" fmla="*/ 0 w 1457499"/>
                <a:gd name="connsiteY0" fmla="*/ 448887 h 720436"/>
                <a:gd name="connsiteX1" fmla="*/ 105295 w 1457499"/>
                <a:gd name="connsiteY1" fmla="*/ 493222 h 720436"/>
                <a:gd name="connsiteX2" fmla="*/ 221673 w 1457499"/>
                <a:gd name="connsiteY2" fmla="*/ 498764 h 720436"/>
                <a:gd name="connsiteX3" fmla="*/ 277091 w 1457499"/>
                <a:gd name="connsiteY3" fmla="*/ 498764 h 720436"/>
                <a:gd name="connsiteX4" fmla="*/ 326968 w 1457499"/>
                <a:gd name="connsiteY4" fmla="*/ 520931 h 720436"/>
                <a:gd name="connsiteX5" fmla="*/ 326968 w 1457499"/>
                <a:gd name="connsiteY5" fmla="*/ 520931 h 720436"/>
                <a:gd name="connsiteX6" fmla="*/ 326968 w 1457499"/>
                <a:gd name="connsiteY6" fmla="*/ 609600 h 720436"/>
                <a:gd name="connsiteX7" fmla="*/ 332510 w 1457499"/>
                <a:gd name="connsiteY7" fmla="*/ 648393 h 720436"/>
                <a:gd name="connsiteX8" fmla="*/ 338051 w 1457499"/>
                <a:gd name="connsiteY8" fmla="*/ 676102 h 720436"/>
                <a:gd name="connsiteX9" fmla="*/ 382386 w 1457499"/>
                <a:gd name="connsiteY9" fmla="*/ 720436 h 720436"/>
                <a:gd name="connsiteX10" fmla="*/ 448888 w 1457499"/>
                <a:gd name="connsiteY10" fmla="*/ 698269 h 720436"/>
                <a:gd name="connsiteX11" fmla="*/ 509848 w 1457499"/>
                <a:gd name="connsiteY11" fmla="*/ 631767 h 720436"/>
                <a:gd name="connsiteX12" fmla="*/ 509848 w 1457499"/>
                <a:gd name="connsiteY12" fmla="*/ 631767 h 720436"/>
                <a:gd name="connsiteX13" fmla="*/ 626226 w 1457499"/>
                <a:gd name="connsiteY13" fmla="*/ 631767 h 720436"/>
                <a:gd name="connsiteX14" fmla="*/ 714895 w 1457499"/>
                <a:gd name="connsiteY14" fmla="*/ 687185 h 720436"/>
                <a:gd name="connsiteX15" fmla="*/ 714895 w 1457499"/>
                <a:gd name="connsiteY15" fmla="*/ 687185 h 720436"/>
                <a:gd name="connsiteX16" fmla="*/ 1025237 w 1457499"/>
                <a:gd name="connsiteY16" fmla="*/ 504305 h 720436"/>
                <a:gd name="connsiteX17" fmla="*/ 1025237 w 1457499"/>
                <a:gd name="connsiteY17" fmla="*/ 504305 h 720436"/>
                <a:gd name="connsiteX18" fmla="*/ 1113906 w 1457499"/>
                <a:gd name="connsiteY18" fmla="*/ 437804 h 720436"/>
                <a:gd name="connsiteX19" fmla="*/ 1235826 w 1457499"/>
                <a:gd name="connsiteY19" fmla="*/ 432262 h 720436"/>
                <a:gd name="connsiteX20" fmla="*/ 1368830 w 1457499"/>
                <a:gd name="connsiteY20" fmla="*/ 437804 h 720436"/>
                <a:gd name="connsiteX21" fmla="*/ 1418706 w 1457499"/>
                <a:gd name="connsiteY21" fmla="*/ 443345 h 720436"/>
                <a:gd name="connsiteX22" fmla="*/ 1457499 w 1457499"/>
                <a:gd name="connsiteY22" fmla="*/ 371302 h 720436"/>
                <a:gd name="connsiteX23" fmla="*/ 1418706 w 1457499"/>
                <a:gd name="connsiteY23" fmla="*/ 321425 h 720436"/>
                <a:gd name="connsiteX24" fmla="*/ 1418706 w 1457499"/>
                <a:gd name="connsiteY24" fmla="*/ 321425 h 720436"/>
                <a:gd name="connsiteX25" fmla="*/ 1324495 w 1457499"/>
                <a:gd name="connsiteY25" fmla="*/ 288175 h 720436"/>
                <a:gd name="connsiteX26" fmla="*/ 1257993 w 1457499"/>
                <a:gd name="connsiteY26" fmla="*/ 260465 h 720436"/>
                <a:gd name="connsiteX27" fmla="*/ 1235826 w 1457499"/>
                <a:gd name="connsiteY27" fmla="*/ 232756 h 720436"/>
                <a:gd name="connsiteX28" fmla="*/ 1224742 w 1457499"/>
                <a:gd name="connsiteY28" fmla="*/ 199505 h 720436"/>
                <a:gd name="connsiteX29" fmla="*/ 1208117 w 1457499"/>
                <a:gd name="connsiteY29" fmla="*/ 149629 h 720436"/>
                <a:gd name="connsiteX30" fmla="*/ 1185950 w 1457499"/>
                <a:gd name="connsiteY30" fmla="*/ 121920 h 720436"/>
                <a:gd name="connsiteX31" fmla="*/ 1108364 w 1457499"/>
                <a:gd name="connsiteY31" fmla="*/ 110836 h 720436"/>
                <a:gd name="connsiteX32" fmla="*/ 975360 w 1457499"/>
                <a:gd name="connsiteY32" fmla="*/ 138545 h 720436"/>
                <a:gd name="connsiteX33" fmla="*/ 903317 w 1457499"/>
                <a:gd name="connsiteY33" fmla="*/ 149629 h 720436"/>
                <a:gd name="connsiteX34" fmla="*/ 820190 w 1457499"/>
                <a:gd name="connsiteY34" fmla="*/ 155171 h 720436"/>
                <a:gd name="connsiteX35" fmla="*/ 759230 w 1457499"/>
                <a:gd name="connsiteY35" fmla="*/ 155171 h 720436"/>
                <a:gd name="connsiteX36" fmla="*/ 692728 w 1457499"/>
                <a:gd name="connsiteY36" fmla="*/ 155171 h 720436"/>
                <a:gd name="connsiteX37" fmla="*/ 615142 w 1457499"/>
                <a:gd name="connsiteY37" fmla="*/ 110836 h 720436"/>
                <a:gd name="connsiteX38" fmla="*/ 592975 w 1457499"/>
                <a:gd name="connsiteY38" fmla="*/ 66502 h 720436"/>
                <a:gd name="connsiteX39" fmla="*/ 559724 w 1457499"/>
                <a:gd name="connsiteY39" fmla="*/ 0 h 720436"/>
                <a:gd name="connsiteX40" fmla="*/ 362213 w 1457499"/>
                <a:gd name="connsiteY40" fmla="*/ 168705 h 720436"/>
                <a:gd name="connsiteX41" fmla="*/ 237545 w 1457499"/>
                <a:gd name="connsiteY41" fmla="*/ 348753 h 720436"/>
                <a:gd name="connsiteX42" fmla="*/ 0 w 1457499"/>
                <a:gd name="connsiteY42" fmla="*/ 448887 h 720436"/>
                <a:gd name="connsiteX0" fmla="*/ 132250 w 1352204"/>
                <a:gd name="connsiteY0" fmla="*/ 348753 h 720436"/>
                <a:gd name="connsiteX1" fmla="*/ 0 w 1352204"/>
                <a:gd name="connsiteY1" fmla="*/ 493222 h 720436"/>
                <a:gd name="connsiteX2" fmla="*/ 116378 w 1352204"/>
                <a:gd name="connsiteY2" fmla="*/ 498764 h 720436"/>
                <a:gd name="connsiteX3" fmla="*/ 171796 w 1352204"/>
                <a:gd name="connsiteY3" fmla="*/ 498764 h 720436"/>
                <a:gd name="connsiteX4" fmla="*/ 221673 w 1352204"/>
                <a:gd name="connsiteY4" fmla="*/ 520931 h 720436"/>
                <a:gd name="connsiteX5" fmla="*/ 221673 w 1352204"/>
                <a:gd name="connsiteY5" fmla="*/ 520931 h 720436"/>
                <a:gd name="connsiteX6" fmla="*/ 221673 w 1352204"/>
                <a:gd name="connsiteY6" fmla="*/ 609600 h 720436"/>
                <a:gd name="connsiteX7" fmla="*/ 227215 w 1352204"/>
                <a:gd name="connsiteY7" fmla="*/ 648393 h 720436"/>
                <a:gd name="connsiteX8" fmla="*/ 232756 w 1352204"/>
                <a:gd name="connsiteY8" fmla="*/ 676102 h 720436"/>
                <a:gd name="connsiteX9" fmla="*/ 277091 w 1352204"/>
                <a:gd name="connsiteY9" fmla="*/ 720436 h 720436"/>
                <a:gd name="connsiteX10" fmla="*/ 343593 w 1352204"/>
                <a:gd name="connsiteY10" fmla="*/ 698269 h 720436"/>
                <a:gd name="connsiteX11" fmla="*/ 404553 w 1352204"/>
                <a:gd name="connsiteY11" fmla="*/ 631767 h 720436"/>
                <a:gd name="connsiteX12" fmla="*/ 404553 w 1352204"/>
                <a:gd name="connsiteY12" fmla="*/ 631767 h 720436"/>
                <a:gd name="connsiteX13" fmla="*/ 520931 w 1352204"/>
                <a:gd name="connsiteY13" fmla="*/ 631767 h 720436"/>
                <a:gd name="connsiteX14" fmla="*/ 609600 w 1352204"/>
                <a:gd name="connsiteY14" fmla="*/ 687185 h 720436"/>
                <a:gd name="connsiteX15" fmla="*/ 609600 w 1352204"/>
                <a:gd name="connsiteY15" fmla="*/ 687185 h 720436"/>
                <a:gd name="connsiteX16" fmla="*/ 919942 w 1352204"/>
                <a:gd name="connsiteY16" fmla="*/ 504305 h 720436"/>
                <a:gd name="connsiteX17" fmla="*/ 919942 w 1352204"/>
                <a:gd name="connsiteY17" fmla="*/ 504305 h 720436"/>
                <a:gd name="connsiteX18" fmla="*/ 1008611 w 1352204"/>
                <a:gd name="connsiteY18" fmla="*/ 437804 h 720436"/>
                <a:gd name="connsiteX19" fmla="*/ 1130531 w 1352204"/>
                <a:gd name="connsiteY19" fmla="*/ 432262 h 720436"/>
                <a:gd name="connsiteX20" fmla="*/ 1263535 w 1352204"/>
                <a:gd name="connsiteY20" fmla="*/ 437804 h 720436"/>
                <a:gd name="connsiteX21" fmla="*/ 1313411 w 1352204"/>
                <a:gd name="connsiteY21" fmla="*/ 443345 h 720436"/>
                <a:gd name="connsiteX22" fmla="*/ 1352204 w 1352204"/>
                <a:gd name="connsiteY22" fmla="*/ 371302 h 720436"/>
                <a:gd name="connsiteX23" fmla="*/ 1313411 w 1352204"/>
                <a:gd name="connsiteY23" fmla="*/ 321425 h 720436"/>
                <a:gd name="connsiteX24" fmla="*/ 1313411 w 1352204"/>
                <a:gd name="connsiteY24" fmla="*/ 321425 h 720436"/>
                <a:gd name="connsiteX25" fmla="*/ 1219200 w 1352204"/>
                <a:gd name="connsiteY25" fmla="*/ 288175 h 720436"/>
                <a:gd name="connsiteX26" fmla="*/ 1152698 w 1352204"/>
                <a:gd name="connsiteY26" fmla="*/ 260465 h 720436"/>
                <a:gd name="connsiteX27" fmla="*/ 1130531 w 1352204"/>
                <a:gd name="connsiteY27" fmla="*/ 232756 h 720436"/>
                <a:gd name="connsiteX28" fmla="*/ 1119447 w 1352204"/>
                <a:gd name="connsiteY28" fmla="*/ 199505 h 720436"/>
                <a:gd name="connsiteX29" fmla="*/ 1102822 w 1352204"/>
                <a:gd name="connsiteY29" fmla="*/ 149629 h 720436"/>
                <a:gd name="connsiteX30" fmla="*/ 1080655 w 1352204"/>
                <a:gd name="connsiteY30" fmla="*/ 121920 h 720436"/>
                <a:gd name="connsiteX31" fmla="*/ 1003069 w 1352204"/>
                <a:gd name="connsiteY31" fmla="*/ 110836 h 720436"/>
                <a:gd name="connsiteX32" fmla="*/ 870065 w 1352204"/>
                <a:gd name="connsiteY32" fmla="*/ 138545 h 720436"/>
                <a:gd name="connsiteX33" fmla="*/ 798022 w 1352204"/>
                <a:gd name="connsiteY33" fmla="*/ 149629 h 720436"/>
                <a:gd name="connsiteX34" fmla="*/ 714895 w 1352204"/>
                <a:gd name="connsiteY34" fmla="*/ 155171 h 720436"/>
                <a:gd name="connsiteX35" fmla="*/ 653935 w 1352204"/>
                <a:gd name="connsiteY35" fmla="*/ 155171 h 720436"/>
                <a:gd name="connsiteX36" fmla="*/ 587433 w 1352204"/>
                <a:gd name="connsiteY36" fmla="*/ 155171 h 720436"/>
                <a:gd name="connsiteX37" fmla="*/ 509847 w 1352204"/>
                <a:gd name="connsiteY37" fmla="*/ 110836 h 720436"/>
                <a:gd name="connsiteX38" fmla="*/ 487680 w 1352204"/>
                <a:gd name="connsiteY38" fmla="*/ 66502 h 720436"/>
                <a:gd name="connsiteX39" fmla="*/ 454429 w 1352204"/>
                <a:gd name="connsiteY39" fmla="*/ 0 h 720436"/>
                <a:gd name="connsiteX40" fmla="*/ 256918 w 1352204"/>
                <a:gd name="connsiteY40" fmla="*/ 168705 h 720436"/>
                <a:gd name="connsiteX41" fmla="*/ 132250 w 1352204"/>
                <a:gd name="connsiteY41" fmla="*/ 348753 h 720436"/>
                <a:gd name="connsiteX0" fmla="*/ 15872 w 1235826"/>
                <a:gd name="connsiteY0" fmla="*/ 348753 h 720436"/>
                <a:gd name="connsiteX1" fmla="*/ 0 w 1235826"/>
                <a:gd name="connsiteY1" fmla="*/ 498764 h 720436"/>
                <a:gd name="connsiteX2" fmla="*/ 55418 w 1235826"/>
                <a:gd name="connsiteY2" fmla="*/ 498764 h 720436"/>
                <a:gd name="connsiteX3" fmla="*/ 105295 w 1235826"/>
                <a:gd name="connsiteY3" fmla="*/ 520931 h 720436"/>
                <a:gd name="connsiteX4" fmla="*/ 105295 w 1235826"/>
                <a:gd name="connsiteY4" fmla="*/ 520931 h 720436"/>
                <a:gd name="connsiteX5" fmla="*/ 105295 w 1235826"/>
                <a:gd name="connsiteY5" fmla="*/ 609600 h 720436"/>
                <a:gd name="connsiteX6" fmla="*/ 110837 w 1235826"/>
                <a:gd name="connsiteY6" fmla="*/ 648393 h 720436"/>
                <a:gd name="connsiteX7" fmla="*/ 116378 w 1235826"/>
                <a:gd name="connsiteY7" fmla="*/ 676102 h 720436"/>
                <a:gd name="connsiteX8" fmla="*/ 160713 w 1235826"/>
                <a:gd name="connsiteY8" fmla="*/ 720436 h 720436"/>
                <a:gd name="connsiteX9" fmla="*/ 227215 w 1235826"/>
                <a:gd name="connsiteY9" fmla="*/ 698269 h 720436"/>
                <a:gd name="connsiteX10" fmla="*/ 288175 w 1235826"/>
                <a:gd name="connsiteY10" fmla="*/ 631767 h 720436"/>
                <a:gd name="connsiteX11" fmla="*/ 288175 w 1235826"/>
                <a:gd name="connsiteY11" fmla="*/ 631767 h 720436"/>
                <a:gd name="connsiteX12" fmla="*/ 404553 w 1235826"/>
                <a:gd name="connsiteY12" fmla="*/ 631767 h 720436"/>
                <a:gd name="connsiteX13" fmla="*/ 493222 w 1235826"/>
                <a:gd name="connsiteY13" fmla="*/ 687185 h 720436"/>
                <a:gd name="connsiteX14" fmla="*/ 493222 w 1235826"/>
                <a:gd name="connsiteY14" fmla="*/ 687185 h 720436"/>
                <a:gd name="connsiteX15" fmla="*/ 803564 w 1235826"/>
                <a:gd name="connsiteY15" fmla="*/ 504305 h 720436"/>
                <a:gd name="connsiteX16" fmla="*/ 803564 w 1235826"/>
                <a:gd name="connsiteY16" fmla="*/ 504305 h 720436"/>
                <a:gd name="connsiteX17" fmla="*/ 892233 w 1235826"/>
                <a:gd name="connsiteY17" fmla="*/ 437804 h 720436"/>
                <a:gd name="connsiteX18" fmla="*/ 1014153 w 1235826"/>
                <a:gd name="connsiteY18" fmla="*/ 432262 h 720436"/>
                <a:gd name="connsiteX19" fmla="*/ 1147157 w 1235826"/>
                <a:gd name="connsiteY19" fmla="*/ 437804 h 720436"/>
                <a:gd name="connsiteX20" fmla="*/ 1197033 w 1235826"/>
                <a:gd name="connsiteY20" fmla="*/ 443345 h 720436"/>
                <a:gd name="connsiteX21" fmla="*/ 1235826 w 1235826"/>
                <a:gd name="connsiteY21" fmla="*/ 371302 h 720436"/>
                <a:gd name="connsiteX22" fmla="*/ 1197033 w 1235826"/>
                <a:gd name="connsiteY22" fmla="*/ 321425 h 720436"/>
                <a:gd name="connsiteX23" fmla="*/ 1197033 w 1235826"/>
                <a:gd name="connsiteY23" fmla="*/ 321425 h 720436"/>
                <a:gd name="connsiteX24" fmla="*/ 1102822 w 1235826"/>
                <a:gd name="connsiteY24" fmla="*/ 288175 h 720436"/>
                <a:gd name="connsiteX25" fmla="*/ 1036320 w 1235826"/>
                <a:gd name="connsiteY25" fmla="*/ 260465 h 720436"/>
                <a:gd name="connsiteX26" fmla="*/ 1014153 w 1235826"/>
                <a:gd name="connsiteY26" fmla="*/ 232756 h 720436"/>
                <a:gd name="connsiteX27" fmla="*/ 1003069 w 1235826"/>
                <a:gd name="connsiteY27" fmla="*/ 199505 h 720436"/>
                <a:gd name="connsiteX28" fmla="*/ 986444 w 1235826"/>
                <a:gd name="connsiteY28" fmla="*/ 149629 h 720436"/>
                <a:gd name="connsiteX29" fmla="*/ 964277 w 1235826"/>
                <a:gd name="connsiteY29" fmla="*/ 121920 h 720436"/>
                <a:gd name="connsiteX30" fmla="*/ 886691 w 1235826"/>
                <a:gd name="connsiteY30" fmla="*/ 110836 h 720436"/>
                <a:gd name="connsiteX31" fmla="*/ 753687 w 1235826"/>
                <a:gd name="connsiteY31" fmla="*/ 138545 h 720436"/>
                <a:gd name="connsiteX32" fmla="*/ 681644 w 1235826"/>
                <a:gd name="connsiteY32" fmla="*/ 149629 h 720436"/>
                <a:gd name="connsiteX33" fmla="*/ 598517 w 1235826"/>
                <a:gd name="connsiteY33" fmla="*/ 155171 h 720436"/>
                <a:gd name="connsiteX34" fmla="*/ 537557 w 1235826"/>
                <a:gd name="connsiteY34" fmla="*/ 155171 h 720436"/>
                <a:gd name="connsiteX35" fmla="*/ 471055 w 1235826"/>
                <a:gd name="connsiteY35" fmla="*/ 155171 h 720436"/>
                <a:gd name="connsiteX36" fmla="*/ 393469 w 1235826"/>
                <a:gd name="connsiteY36" fmla="*/ 110836 h 720436"/>
                <a:gd name="connsiteX37" fmla="*/ 371302 w 1235826"/>
                <a:gd name="connsiteY37" fmla="*/ 66502 h 720436"/>
                <a:gd name="connsiteX38" fmla="*/ 338051 w 1235826"/>
                <a:gd name="connsiteY38" fmla="*/ 0 h 720436"/>
                <a:gd name="connsiteX39" fmla="*/ 140540 w 1235826"/>
                <a:gd name="connsiteY39" fmla="*/ 168705 h 720436"/>
                <a:gd name="connsiteX40" fmla="*/ 15872 w 1235826"/>
                <a:gd name="connsiteY40" fmla="*/ 348753 h 720436"/>
                <a:gd name="connsiteX0" fmla="*/ 15872 w 1235826"/>
                <a:gd name="connsiteY0" fmla="*/ 282251 h 653934"/>
                <a:gd name="connsiteX1" fmla="*/ 0 w 1235826"/>
                <a:gd name="connsiteY1" fmla="*/ 432262 h 653934"/>
                <a:gd name="connsiteX2" fmla="*/ 55418 w 1235826"/>
                <a:gd name="connsiteY2" fmla="*/ 432262 h 653934"/>
                <a:gd name="connsiteX3" fmla="*/ 105295 w 1235826"/>
                <a:gd name="connsiteY3" fmla="*/ 454429 h 653934"/>
                <a:gd name="connsiteX4" fmla="*/ 105295 w 1235826"/>
                <a:gd name="connsiteY4" fmla="*/ 454429 h 653934"/>
                <a:gd name="connsiteX5" fmla="*/ 105295 w 1235826"/>
                <a:gd name="connsiteY5" fmla="*/ 543098 h 653934"/>
                <a:gd name="connsiteX6" fmla="*/ 110837 w 1235826"/>
                <a:gd name="connsiteY6" fmla="*/ 581891 h 653934"/>
                <a:gd name="connsiteX7" fmla="*/ 116378 w 1235826"/>
                <a:gd name="connsiteY7" fmla="*/ 609600 h 653934"/>
                <a:gd name="connsiteX8" fmla="*/ 160713 w 1235826"/>
                <a:gd name="connsiteY8" fmla="*/ 653934 h 653934"/>
                <a:gd name="connsiteX9" fmla="*/ 227215 w 1235826"/>
                <a:gd name="connsiteY9" fmla="*/ 631767 h 653934"/>
                <a:gd name="connsiteX10" fmla="*/ 288175 w 1235826"/>
                <a:gd name="connsiteY10" fmla="*/ 565265 h 653934"/>
                <a:gd name="connsiteX11" fmla="*/ 288175 w 1235826"/>
                <a:gd name="connsiteY11" fmla="*/ 565265 h 653934"/>
                <a:gd name="connsiteX12" fmla="*/ 404553 w 1235826"/>
                <a:gd name="connsiteY12" fmla="*/ 565265 h 653934"/>
                <a:gd name="connsiteX13" fmla="*/ 493222 w 1235826"/>
                <a:gd name="connsiteY13" fmla="*/ 620683 h 653934"/>
                <a:gd name="connsiteX14" fmla="*/ 493222 w 1235826"/>
                <a:gd name="connsiteY14" fmla="*/ 620683 h 653934"/>
                <a:gd name="connsiteX15" fmla="*/ 803564 w 1235826"/>
                <a:gd name="connsiteY15" fmla="*/ 437803 h 653934"/>
                <a:gd name="connsiteX16" fmla="*/ 803564 w 1235826"/>
                <a:gd name="connsiteY16" fmla="*/ 437803 h 653934"/>
                <a:gd name="connsiteX17" fmla="*/ 892233 w 1235826"/>
                <a:gd name="connsiteY17" fmla="*/ 371302 h 653934"/>
                <a:gd name="connsiteX18" fmla="*/ 1014153 w 1235826"/>
                <a:gd name="connsiteY18" fmla="*/ 365760 h 653934"/>
                <a:gd name="connsiteX19" fmla="*/ 1147157 w 1235826"/>
                <a:gd name="connsiteY19" fmla="*/ 371302 h 653934"/>
                <a:gd name="connsiteX20" fmla="*/ 1197033 w 1235826"/>
                <a:gd name="connsiteY20" fmla="*/ 376843 h 653934"/>
                <a:gd name="connsiteX21" fmla="*/ 1235826 w 1235826"/>
                <a:gd name="connsiteY21" fmla="*/ 304800 h 653934"/>
                <a:gd name="connsiteX22" fmla="*/ 1197033 w 1235826"/>
                <a:gd name="connsiteY22" fmla="*/ 254923 h 653934"/>
                <a:gd name="connsiteX23" fmla="*/ 1197033 w 1235826"/>
                <a:gd name="connsiteY23" fmla="*/ 254923 h 653934"/>
                <a:gd name="connsiteX24" fmla="*/ 1102822 w 1235826"/>
                <a:gd name="connsiteY24" fmla="*/ 221673 h 653934"/>
                <a:gd name="connsiteX25" fmla="*/ 1036320 w 1235826"/>
                <a:gd name="connsiteY25" fmla="*/ 193963 h 653934"/>
                <a:gd name="connsiteX26" fmla="*/ 1014153 w 1235826"/>
                <a:gd name="connsiteY26" fmla="*/ 166254 h 653934"/>
                <a:gd name="connsiteX27" fmla="*/ 1003069 w 1235826"/>
                <a:gd name="connsiteY27" fmla="*/ 133003 h 653934"/>
                <a:gd name="connsiteX28" fmla="*/ 986444 w 1235826"/>
                <a:gd name="connsiteY28" fmla="*/ 83127 h 653934"/>
                <a:gd name="connsiteX29" fmla="*/ 964277 w 1235826"/>
                <a:gd name="connsiteY29" fmla="*/ 55418 h 653934"/>
                <a:gd name="connsiteX30" fmla="*/ 886691 w 1235826"/>
                <a:gd name="connsiteY30" fmla="*/ 44334 h 653934"/>
                <a:gd name="connsiteX31" fmla="*/ 753687 w 1235826"/>
                <a:gd name="connsiteY31" fmla="*/ 72043 h 653934"/>
                <a:gd name="connsiteX32" fmla="*/ 681644 w 1235826"/>
                <a:gd name="connsiteY32" fmla="*/ 83127 h 653934"/>
                <a:gd name="connsiteX33" fmla="*/ 598517 w 1235826"/>
                <a:gd name="connsiteY33" fmla="*/ 88669 h 653934"/>
                <a:gd name="connsiteX34" fmla="*/ 537557 w 1235826"/>
                <a:gd name="connsiteY34" fmla="*/ 88669 h 653934"/>
                <a:gd name="connsiteX35" fmla="*/ 471055 w 1235826"/>
                <a:gd name="connsiteY35" fmla="*/ 88669 h 653934"/>
                <a:gd name="connsiteX36" fmla="*/ 393469 w 1235826"/>
                <a:gd name="connsiteY36" fmla="*/ 44334 h 653934"/>
                <a:gd name="connsiteX37" fmla="*/ 371302 w 1235826"/>
                <a:gd name="connsiteY37" fmla="*/ 0 h 653934"/>
                <a:gd name="connsiteX38" fmla="*/ 140540 w 1235826"/>
                <a:gd name="connsiteY38" fmla="*/ 102203 h 653934"/>
                <a:gd name="connsiteX39" fmla="*/ 15872 w 1235826"/>
                <a:gd name="connsiteY39" fmla="*/ 282251 h 653934"/>
                <a:gd name="connsiteX0" fmla="*/ 15872 w 1235826"/>
                <a:gd name="connsiteY0" fmla="*/ 282251 h 653934"/>
                <a:gd name="connsiteX1" fmla="*/ 0 w 1235826"/>
                <a:gd name="connsiteY1" fmla="*/ 432262 h 653934"/>
                <a:gd name="connsiteX2" fmla="*/ 55418 w 1235826"/>
                <a:gd name="connsiteY2" fmla="*/ 432262 h 653934"/>
                <a:gd name="connsiteX3" fmla="*/ 105295 w 1235826"/>
                <a:gd name="connsiteY3" fmla="*/ 454429 h 653934"/>
                <a:gd name="connsiteX4" fmla="*/ 105295 w 1235826"/>
                <a:gd name="connsiteY4" fmla="*/ 454429 h 653934"/>
                <a:gd name="connsiteX5" fmla="*/ 105295 w 1235826"/>
                <a:gd name="connsiteY5" fmla="*/ 543098 h 653934"/>
                <a:gd name="connsiteX6" fmla="*/ 110837 w 1235826"/>
                <a:gd name="connsiteY6" fmla="*/ 581891 h 653934"/>
                <a:gd name="connsiteX7" fmla="*/ 116378 w 1235826"/>
                <a:gd name="connsiteY7" fmla="*/ 609600 h 653934"/>
                <a:gd name="connsiteX8" fmla="*/ 160713 w 1235826"/>
                <a:gd name="connsiteY8" fmla="*/ 653934 h 653934"/>
                <a:gd name="connsiteX9" fmla="*/ 227215 w 1235826"/>
                <a:gd name="connsiteY9" fmla="*/ 631767 h 653934"/>
                <a:gd name="connsiteX10" fmla="*/ 288175 w 1235826"/>
                <a:gd name="connsiteY10" fmla="*/ 565265 h 653934"/>
                <a:gd name="connsiteX11" fmla="*/ 288175 w 1235826"/>
                <a:gd name="connsiteY11" fmla="*/ 565265 h 653934"/>
                <a:gd name="connsiteX12" fmla="*/ 404553 w 1235826"/>
                <a:gd name="connsiteY12" fmla="*/ 565265 h 653934"/>
                <a:gd name="connsiteX13" fmla="*/ 493222 w 1235826"/>
                <a:gd name="connsiteY13" fmla="*/ 620683 h 653934"/>
                <a:gd name="connsiteX14" fmla="*/ 493222 w 1235826"/>
                <a:gd name="connsiteY14" fmla="*/ 620683 h 653934"/>
                <a:gd name="connsiteX15" fmla="*/ 803564 w 1235826"/>
                <a:gd name="connsiteY15" fmla="*/ 437803 h 653934"/>
                <a:gd name="connsiteX16" fmla="*/ 803564 w 1235826"/>
                <a:gd name="connsiteY16" fmla="*/ 437803 h 653934"/>
                <a:gd name="connsiteX17" fmla="*/ 892233 w 1235826"/>
                <a:gd name="connsiteY17" fmla="*/ 371302 h 653934"/>
                <a:gd name="connsiteX18" fmla="*/ 1014153 w 1235826"/>
                <a:gd name="connsiteY18" fmla="*/ 365760 h 653934"/>
                <a:gd name="connsiteX19" fmla="*/ 1147157 w 1235826"/>
                <a:gd name="connsiteY19" fmla="*/ 371302 h 653934"/>
                <a:gd name="connsiteX20" fmla="*/ 1197033 w 1235826"/>
                <a:gd name="connsiteY20" fmla="*/ 376843 h 653934"/>
                <a:gd name="connsiteX21" fmla="*/ 1235826 w 1235826"/>
                <a:gd name="connsiteY21" fmla="*/ 304800 h 653934"/>
                <a:gd name="connsiteX22" fmla="*/ 1197033 w 1235826"/>
                <a:gd name="connsiteY22" fmla="*/ 254923 h 653934"/>
                <a:gd name="connsiteX23" fmla="*/ 1197033 w 1235826"/>
                <a:gd name="connsiteY23" fmla="*/ 254923 h 653934"/>
                <a:gd name="connsiteX24" fmla="*/ 1072584 w 1235826"/>
                <a:gd name="connsiteY24" fmla="*/ 297196 h 653934"/>
                <a:gd name="connsiteX25" fmla="*/ 1036320 w 1235826"/>
                <a:gd name="connsiteY25" fmla="*/ 193963 h 653934"/>
                <a:gd name="connsiteX26" fmla="*/ 1014153 w 1235826"/>
                <a:gd name="connsiteY26" fmla="*/ 166254 h 653934"/>
                <a:gd name="connsiteX27" fmla="*/ 1003069 w 1235826"/>
                <a:gd name="connsiteY27" fmla="*/ 133003 h 653934"/>
                <a:gd name="connsiteX28" fmla="*/ 986444 w 1235826"/>
                <a:gd name="connsiteY28" fmla="*/ 83127 h 653934"/>
                <a:gd name="connsiteX29" fmla="*/ 964277 w 1235826"/>
                <a:gd name="connsiteY29" fmla="*/ 55418 h 653934"/>
                <a:gd name="connsiteX30" fmla="*/ 886691 w 1235826"/>
                <a:gd name="connsiteY30" fmla="*/ 44334 h 653934"/>
                <a:gd name="connsiteX31" fmla="*/ 753687 w 1235826"/>
                <a:gd name="connsiteY31" fmla="*/ 72043 h 653934"/>
                <a:gd name="connsiteX32" fmla="*/ 681644 w 1235826"/>
                <a:gd name="connsiteY32" fmla="*/ 83127 h 653934"/>
                <a:gd name="connsiteX33" fmla="*/ 598517 w 1235826"/>
                <a:gd name="connsiteY33" fmla="*/ 88669 h 653934"/>
                <a:gd name="connsiteX34" fmla="*/ 537557 w 1235826"/>
                <a:gd name="connsiteY34" fmla="*/ 88669 h 653934"/>
                <a:gd name="connsiteX35" fmla="*/ 471055 w 1235826"/>
                <a:gd name="connsiteY35" fmla="*/ 88669 h 653934"/>
                <a:gd name="connsiteX36" fmla="*/ 393469 w 1235826"/>
                <a:gd name="connsiteY36" fmla="*/ 44334 h 653934"/>
                <a:gd name="connsiteX37" fmla="*/ 371302 w 1235826"/>
                <a:gd name="connsiteY37" fmla="*/ 0 h 653934"/>
                <a:gd name="connsiteX38" fmla="*/ 140540 w 1235826"/>
                <a:gd name="connsiteY38" fmla="*/ 102203 h 653934"/>
                <a:gd name="connsiteX39" fmla="*/ 15872 w 1235826"/>
                <a:gd name="connsiteY39" fmla="*/ 282251 h 653934"/>
                <a:gd name="connsiteX0" fmla="*/ 15872 w 1235826"/>
                <a:gd name="connsiteY0" fmla="*/ 282251 h 653934"/>
                <a:gd name="connsiteX1" fmla="*/ 0 w 1235826"/>
                <a:gd name="connsiteY1" fmla="*/ 432262 h 653934"/>
                <a:gd name="connsiteX2" fmla="*/ 55418 w 1235826"/>
                <a:gd name="connsiteY2" fmla="*/ 432262 h 653934"/>
                <a:gd name="connsiteX3" fmla="*/ 105295 w 1235826"/>
                <a:gd name="connsiteY3" fmla="*/ 454429 h 653934"/>
                <a:gd name="connsiteX4" fmla="*/ 105295 w 1235826"/>
                <a:gd name="connsiteY4" fmla="*/ 454429 h 653934"/>
                <a:gd name="connsiteX5" fmla="*/ 105295 w 1235826"/>
                <a:gd name="connsiteY5" fmla="*/ 543098 h 653934"/>
                <a:gd name="connsiteX6" fmla="*/ 110837 w 1235826"/>
                <a:gd name="connsiteY6" fmla="*/ 581891 h 653934"/>
                <a:gd name="connsiteX7" fmla="*/ 116378 w 1235826"/>
                <a:gd name="connsiteY7" fmla="*/ 609600 h 653934"/>
                <a:gd name="connsiteX8" fmla="*/ 160713 w 1235826"/>
                <a:gd name="connsiteY8" fmla="*/ 653934 h 653934"/>
                <a:gd name="connsiteX9" fmla="*/ 227215 w 1235826"/>
                <a:gd name="connsiteY9" fmla="*/ 631767 h 653934"/>
                <a:gd name="connsiteX10" fmla="*/ 288175 w 1235826"/>
                <a:gd name="connsiteY10" fmla="*/ 565265 h 653934"/>
                <a:gd name="connsiteX11" fmla="*/ 288175 w 1235826"/>
                <a:gd name="connsiteY11" fmla="*/ 565265 h 653934"/>
                <a:gd name="connsiteX12" fmla="*/ 404553 w 1235826"/>
                <a:gd name="connsiteY12" fmla="*/ 565265 h 653934"/>
                <a:gd name="connsiteX13" fmla="*/ 493222 w 1235826"/>
                <a:gd name="connsiteY13" fmla="*/ 620683 h 653934"/>
                <a:gd name="connsiteX14" fmla="*/ 493222 w 1235826"/>
                <a:gd name="connsiteY14" fmla="*/ 620683 h 653934"/>
                <a:gd name="connsiteX15" fmla="*/ 803564 w 1235826"/>
                <a:gd name="connsiteY15" fmla="*/ 437803 h 653934"/>
                <a:gd name="connsiteX16" fmla="*/ 803564 w 1235826"/>
                <a:gd name="connsiteY16" fmla="*/ 437803 h 653934"/>
                <a:gd name="connsiteX17" fmla="*/ 892233 w 1235826"/>
                <a:gd name="connsiteY17" fmla="*/ 371302 h 653934"/>
                <a:gd name="connsiteX18" fmla="*/ 1014153 w 1235826"/>
                <a:gd name="connsiteY18" fmla="*/ 365760 h 653934"/>
                <a:gd name="connsiteX19" fmla="*/ 1147157 w 1235826"/>
                <a:gd name="connsiteY19" fmla="*/ 371302 h 653934"/>
                <a:gd name="connsiteX20" fmla="*/ 1197033 w 1235826"/>
                <a:gd name="connsiteY20" fmla="*/ 376843 h 653934"/>
                <a:gd name="connsiteX21" fmla="*/ 1235826 w 1235826"/>
                <a:gd name="connsiteY21" fmla="*/ 304800 h 653934"/>
                <a:gd name="connsiteX22" fmla="*/ 1197033 w 1235826"/>
                <a:gd name="connsiteY22" fmla="*/ 254923 h 653934"/>
                <a:gd name="connsiteX23" fmla="*/ 1197033 w 1235826"/>
                <a:gd name="connsiteY23" fmla="*/ 254923 h 653934"/>
                <a:gd name="connsiteX24" fmla="*/ 1072584 w 1235826"/>
                <a:gd name="connsiteY24" fmla="*/ 297196 h 653934"/>
                <a:gd name="connsiteX25" fmla="*/ 975843 w 1235826"/>
                <a:gd name="connsiteY25" fmla="*/ 220618 h 653934"/>
                <a:gd name="connsiteX26" fmla="*/ 1014153 w 1235826"/>
                <a:gd name="connsiteY26" fmla="*/ 166254 h 653934"/>
                <a:gd name="connsiteX27" fmla="*/ 1003069 w 1235826"/>
                <a:gd name="connsiteY27" fmla="*/ 133003 h 653934"/>
                <a:gd name="connsiteX28" fmla="*/ 986444 w 1235826"/>
                <a:gd name="connsiteY28" fmla="*/ 83127 h 653934"/>
                <a:gd name="connsiteX29" fmla="*/ 964277 w 1235826"/>
                <a:gd name="connsiteY29" fmla="*/ 55418 h 653934"/>
                <a:gd name="connsiteX30" fmla="*/ 886691 w 1235826"/>
                <a:gd name="connsiteY30" fmla="*/ 44334 h 653934"/>
                <a:gd name="connsiteX31" fmla="*/ 753687 w 1235826"/>
                <a:gd name="connsiteY31" fmla="*/ 72043 h 653934"/>
                <a:gd name="connsiteX32" fmla="*/ 681644 w 1235826"/>
                <a:gd name="connsiteY32" fmla="*/ 83127 h 653934"/>
                <a:gd name="connsiteX33" fmla="*/ 598517 w 1235826"/>
                <a:gd name="connsiteY33" fmla="*/ 88669 h 653934"/>
                <a:gd name="connsiteX34" fmla="*/ 537557 w 1235826"/>
                <a:gd name="connsiteY34" fmla="*/ 88669 h 653934"/>
                <a:gd name="connsiteX35" fmla="*/ 471055 w 1235826"/>
                <a:gd name="connsiteY35" fmla="*/ 88669 h 653934"/>
                <a:gd name="connsiteX36" fmla="*/ 393469 w 1235826"/>
                <a:gd name="connsiteY36" fmla="*/ 44334 h 653934"/>
                <a:gd name="connsiteX37" fmla="*/ 371302 w 1235826"/>
                <a:gd name="connsiteY37" fmla="*/ 0 h 653934"/>
                <a:gd name="connsiteX38" fmla="*/ 140540 w 1235826"/>
                <a:gd name="connsiteY38" fmla="*/ 102203 h 653934"/>
                <a:gd name="connsiteX39" fmla="*/ 15872 w 1235826"/>
                <a:gd name="connsiteY39" fmla="*/ 282251 h 653934"/>
                <a:gd name="connsiteX0" fmla="*/ 15872 w 1235826"/>
                <a:gd name="connsiteY0" fmla="*/ 282251 h 653934"/>
                <a:gd name="connsiteX1" fmla="*/ 0 w 1235826"/>
                <a:gd name="connsiteY1" fmla="*/ 432262 h 653934"/>
                <a:gd name="connsiteX2" fmla="*/ 55418 w 1235826"/>
                <a:gd name="connsiteY2" fmla="*/ 432262 h 653934"/>
                <a:gd name="connsiteX3" fmla="*/ 105295 w 1235826"/>
                <a:gd name="connsiteY3" fmla="*/ 454429 h 653934"/>
                <a:gd name="connsiteX4" fmla="*/ 105295 w 1235826"/>
                <a:gd name="connsiteY4" fmla="*/ 454429 h 653934"/>
                <a:gd name="connsiteX5" fmla="*/ 105295 w 1235826"/>
                <a:gd name="connsiteY5" fmla="*/ 543098 h 653934"/>
                <a:gd name="connsiteX6" fmla="*/ 110837 w 1235826"/>
                <a:gd name="connsiteY6" fmla="*/ 581891 h 653934"/>
                <a:gd name="connsiteX7" fmla="*/ 116378 w 1235826"/>
                <a:gd name="connsiteY7" fmla="*/ 609600 h 653934"/>
                <a:gd name="connsiteX8" fmla="*/ 160713 w 1235826"/>
                <a:gd name="connsiteY8" fmla="*/ 653934 h 653934"/>
                <a:gd name="connsiteX9" fmla="*/ 227215 w 1235826"/>
                <a:gd name="connsiteY9" fmla="*/ 631767 h 653934"/>
                <a:gd name="connsiteX10" fmla="*/ 288175 w 1235826"/>
                <a:gd name="connsiteY10" fmla="*/ 565265 h 653934"/>
                <a:gd name="connsiteX11" fmla="*/ 288175 w 1235826"/>
                <a:gd name="connsiteY11" fmla="*/ 565265 h 653934"/>
                <a:gd name="connsiteX12" fmla="*/ 404553 w 1235826"/>
                <a:gd name="connsiteY12" fmla="*/ 565265 h 653934"/>
                <a:gd name="connsiteX13" fmla="*/ 493222 w 1235826"/>
                <a:gd name="connsiteY13" fmla="*/ 620683 h 653934"/>
                <a:gd name="connsiteX14" fmla="*/ 493222 w 1235826"/>
                <a:gd name="connsiteY14" fmla="*/ 620683 h 653934"/>
                <a:gd name="connsiteX15" fmla="*/ 803564 w 1235826"/>
                <a:gd name="connsiteY15" fmla="*/ 437803 h 653934"/>
                <a:gd name="connsiteX16" fmla="*/ 803564 w 1235826"/>
                <a:gd name="connsiteY16" fmla="*/ 437803 h 653934"/>
                <a:gd name="connsiteX17" fmla="*/ 892233 w 1235826"/>
                <a:gd name="connsiteY17" fmla="*/ 371302 h 653934"/>
                <a:gd name="connsiteX18" fmla="*/ 1014153 w 1235826"/>
                <a:gd name="connsiteY18" fmla="*/ 365760 h 653934"/>
                <a:gd name="connsiteX19" fmla="*/ 1147157 w 1235826"/>
                <a:gd name="connsiteY19" fmla="*/ 371302 h 653934"/>
                <a:gd name="connsiteX20" fmla="*/ 1197033 w 1235826"/>
                <a:gd name="connsiteY20" fmla="*/ 376843 h 653934"/>
                <a:gd name="connsiteX21" fmla="*/ 1235826 w 1235826"/>
                <a:gd name="connsiteY21" fmla="*/ 304800 h 653934"/>
                <a:gd name="connsiteX22" fmla="*/ 1197033 w 1235826"/>
                <a:gd name="connsiteY22" fmla="*/ 254923 h 653934"/>
                <a:gd name="connsiteX23" fmla="*/ 1197033 w 1235826"/>
                <a:gd name="connsiteY23" fmla="*/ 254923 h 653934"/>
                <a:gd name="connsiteX24" fmla="*/ 1072584 w 1235826"/>
                <a:gd name="connsiteY24" fmla="*/ 297196 h 653934"/>
                <a:gd name="connsiteX25" fmla="*/ 975843 w 1235826"/>
                <a:gd name="connsiteY25" fmla="*/ 220618 h 653934"/>
                <a:gd name="connsiteX26" fmla="*/ 1003069 w 1235826"/>
                <a:gd name="connsiteY26" fmla="*/ 133003 h 653934"/>
                <a:gd name="connsiteX27" fmla="*/ 986444 w 1235826"/>
                <a:gd name="connsiteY27" fmla="*/ 83127 h 653934"/>
                <a:gd name="connsiteX28" fmla="*/ 964277 w 1235826"/>
                <a:gd name="connsiteY28" fmla="*/ 55418 h 653934"/>
                <a:gd name="connsiteX29" fmla="*/ 886691 w 1235826"/>
                <a:gd name="connsiteY29" fmla="*/ 44334 h 653934"/>
                <a:gd name="connsiteX30" fmla="*/ 753687 w 1235826"/>
                <a:gd name="connsiteY30" fmla="*/ 72043 h 653934"/>
                <a:gd name="connsiteX31" fmla="*/ 681644 w 1235826"/>
                <a:gd name="connsiteY31" fmla="*/ 83127 h 653934"/>
                <a:gd name="connsiteX32" fmla="*/ 598517 w 1235826"/>
                <a:gd name="connsiteY32" fmla="*/ 88669 h 653934"/>
                <a:gd name="connsiteX33" fmla="*/ 537557 w 1235826"/>
                <a:gd name="connsiteY33" fmla="*/ 88669 h 653934"/>
                <a:gd name="connsiteX34" fmla="*/ 471055 w 1235826"/>
                <a:gd name="connsiteY34" fmla="*/ 88669 h 653934"/>
                <a:gd name="connsiteX35" fmla="*/ 393469 w 1235826"/>
                <a:gd name="connsiteY35" fmla="*/ 44334 h 653934"/>
                <a:gd name="connsiteX36" fmla="*/ 371302 w 1235826"/>
                <a:gd name="connsiteY36" fmla="*/ 0 h 653934"/>
                <a:gd name="connsiteX37" fmla="*/ 140540 w 1235826"/>
                <a:gd name="connsiteY37" fmla="*/ 102203 h 653934"/>
                <a:gd name="connsiteX38" fmla="*/ 15872 w 1235826"/>
                <a:gd name="connsiteY38" fmla="*/ 282251 h 653934"/>
                <a:gd name="connsiteX0" fmla="*/ 15872 w 1235826"/>
                <a:gd name="connsiteY0" fmla="*/ 282251 h 653934"/>
                <a:gd name="connsiteX1" fmla="*/ 0 w 1235826"/>
                <a:gd name="connsiteY1" fmla="*/ 432262 h 653934"/>
                <a:gd name="connsiteX2" fmla="*/ 55418 w 1235826"/>
                <a:gd name="connsiteY2" fmla="*/ 432262 h 653934"/>
                <a:gd name="connsiteX3" fmla="*/ 105295 w 1235826"/>
                <a:gd name="connsiteY3" fmla="*/ 454429 h 653934"/>
                <a:gd name="connsiteX4" fmla="*/ 105295 w 1235826"/>
                <a:gd name="connsiteY4" fmla="*/ 454429 h 653934"/>
                <a:gd name="connsiteX5" fmla="*/ 105295 w 1235826"/>
                <a:gd name="connsiteY5" fmla="*/ 543098 h 653934"/>
                <a:gd name="connsiteX6" fmla="*/ 110837 w 1235826"/>
                <a:gd name="connsiteY6" fmla="*/ 581891 h 653934"/>
                <a:gd name="connsiteX7" fmla="*/ 116378 w 1235826"/>
                <a:gd name="connsiteY7" fmla="*/ 609600 h 653934"/>
                <a:gd name="connsiteX8" fmla="*/ 160713 w 1235826"/>
                <a:gd name="connsiteY8" fmla="*/ 653934 h 653934"/>
                <a:gd name="connsiteX9" fmla="*/ 227215 w 1235826"/>
                <a:gd name="connsiteY9" fmla="*/ 631767 h 653934"/>
                <a:gd name="connsiteX10" fmla="*/ 288175 w 1235826"/>
                <a:gd name="connsiteY10" fmla="*/ 565265 h 653934"/>
                <a:gd name="connsiteX11" fmla="*/ 288175 w 1235826"/>
                <a:gd name="connsiteY11" fmla="*/ 565265 h 653934"/>
                <a:gd name="connsiteX12" fmla="*/ 404553 w 1235826"/>
                <a:gd name="connsiteY12" fmla="*/ 565265 h 653934"/>
                <a:gd name="connsiteX13" fmla="*/ 493222 w 1235826"/>
                <a:gd name="connsiteY13" fmla="*/ 620683 h 653934"/>
                <a:gd name="connsiteX14" fmla="*/ 493222 w 1235826"/>
                <a:gd name="connsiteY14" fmla="*/ 620683 h 653934"/>
                <a:gd name="connsiteX15" fmla="*/ 803564 w 1235826"/>
                <a:gd name="connsiteY15" fmla="*/ 437803 h 653934"/>
                <a:gd name="connsiteX16" fmla="*/ 803564 w 1235826"/>
                <a:gd name="connsiteY16" fmla="*/ 437803 h 653934"/>
                <a:gd name="connsiteX17" fmla="*/ 892233 w 1235826"/>
                <a:gd name="connsiteY17" fmla="*/ 371302 h 653934"/>
                <a:gd name="connsiteX18" fmla="*/ 1014153 w 1235826"/>
                <a:gd name="connsiteY18" fmla="*/ 365760 h 653934"/>
                <a:gd name="connsiteX19" fmla="*/ 1147157 w 1235826"/>
                <a:gd name="connsiteY19" fmla="*/ 371302 h 653934"/>
                <a:gd name="connsiteX20" fmla="*/ 1197033 w 1235826"/>
                <a:gd name="connsiteY20" fmla="*/ 376843 h 653934"/>
                <a:gd name="connsiteX21" fmla="*/ 1235826 w 1235826"/>
                <a:gd name="connsiteY21" fmla="*/ 304800 h 653934"/>
                <a:gd name="connsiteX22" fmla="*/ 1197033 w 1235826"/>
                <a:gd name="connsiteY22" fmla="*/ 254923 h 653934"/>
                <a:gd name="connsiteX23" fmla="*/ 1197033 w 1235826"/>
                <a:gd name="connsiteY23" fmla="*/ 254923 h 653934"/>
                <a:gd name="connsiteX24" fmla="*/ 1072584 w 1235826"/>
                <a:gd name="connsiteY24" fmla="*/ 297196 h 653934"/>
                <a:gd name="connsiteX25" fmla="*/ 975843 w 1235826"/>
                <a:gd name="connsiteY25" fmla="*/ 220618 h 653934"/>
                <a:gd name="connsiteX26" fmla="*/ 986444 w 1235826"/>
                <a:gd name="connsiteY26" fmla="*/ 83127 h 653934"/>
                <a:gd name="connsiteX27" fmla="*/ 964277 w 1235826"/>
                <a:gd name="connsiteY27" fmla="*/ 55418 h 653934"/>
                <a:gd name="connsiteX28" fmla="*/ 886691 w 1235826"/>
                <a:gd name="connsiteY28" fmla="*/ 44334 h 653934"/>
                <a:gd name="connsiteX29" fmla="*/ 753687 w 1235826"/>
                <a:gd name="connsiteY29" fmla="*/ 72043 h 653934"/>
                <a:gd name="connsiteX30" fmla="*/ 681644 w 1235826"/>
                <a:gd name="connsiteY30" fmla="*/ 83127 h 653934"/>
                <a:gd name="connsiteX31" fmla="*/ 598517 w 1235826"/>
                <a:gd name="connsiteY31" fmla="*/ 88669 h 653934"/>
                <a:gd name="connsiteX32" fmla="*/ 537557 w 1235826"/>
                <a:gd name="connsiteY32" fmla="*/ 88669 h 653934"/>
                <a:gd name="connsiteX33" fmla="*/ 471055 w 1235826"/>
                <a:gd name="connsiteY33" fmla="*/ 88669 h 653934"/>
                <a:gd name="connsiteX34" fmla="*/ 393469 w 1235826"/>
                <a:gd name="connsiteY34" fmla="*/ 44334 h 653934"/>
                <a:gd name="connsiteX35" fmla="*/ 371302 w 1235826"/>
                <a:gd name="connsiteY35" fmla="*/ 0 h 653934"/>
                <a:gd name="connsiteX36" fmla="*/ 140540 w 1235826"/>
                <a:gd name="connsiteY36" fmla="*/ 102203 h 653934"/>
                <a:gd name="connsiteX37" fmla="*/ 15872 w 1235826"/>
                <a:gd name="connsiteY37" fmla="*/ 282251 h 653934"/>
                <a:gd name="connsiteX0" fmla="*/ 15872 w 1235826"/>
                <a:gd name="connsiteY0" fmla="*/ 282251 h 653934"/>
                <a:gd name="connsiteX1" fmla="*/ 0 w 1235826"/>
                <a:gd name="connsiteY1" fmla="*/ 432262 h 653934"/>
                <a:gd name="connsiteX2" fmla="*/ 55418 w 1235826"/>
                <a:gd name="connsiteY2" fmla="*/ 432262 h 653934"/>
                <a:gd name="connsiteX3" fmla="*/ 105295 w 1235826"/>
                <a:gd name="connsiteY3" fmla="*/ 454429 h 653934"/>
                <a:gd name="connsiteX4" fmla="*/ 105295 w 1235826"/>
                <a:gd name="connsiteY4" fmla="*/ 454429 h 653934"/>
                <a:gd name="connsiteX5" fmla="*/ 105295 w 1235826"/>
                <a:gd name="connsiteY5" fmla="*/ 543098 h 653934"/>
                <a:gd name="connsiteX6" fmla="*/ 110837 w 1235826"/>
                <a:gd name="connsiteY6" fmla="*/ 581891 h 653934"/>
                <a:gd name="connsiteX7" fmla="*/ 116378 w 1235826"/>
                <a:gd name="connsiteY7" fmla="*/ 609600 h 653934"/>
                <a:gd name="connsiteX8" fmla="*/ 160713 w 1235826"/>
                <a:gd name="connsiteY8" fmla="*/ 653934 h 653934"/>
                <a:gd name="connsiteX9" fmla="*/ 227215 w 1235826"/>
                <a:gd name="connsiteY9" fmla="*/ 631767 h 653934"/>
                <a:gd name="connsiteX10" fmla="*/ 288175 w 1235826"/>
                <a:gd name="connsiteY10" fmla="*/ 565265 h 653934"/>
                <a:gd name="connsiteX11" fmla="*/ 288175 w 1235826"/>
                <a:gd name="connsiteY11" fmla="*/ 565265 h 653934"/>
                <a:gd name="connsiteX12" fmla="*/ 404553 w 1235826"/>
                <a:gd name="connsiteY12" fmla="*/ 565265 h 653934"/>
                <a:gd name="connsiteX13" fmla="*/ 493222 w 1235826"/>
                <a:gd name="connsiteY13" fmla="*/ 620683 h 653934"/>
                <a:gd name="connsiteX14" fmla="*/ 493222 w 1235826"/>
                <a:gd name="connsiteY14" fmla="*/ 620683 h 653934"/>
                <a:gd name="connsiteX15" fmla="*/ 803564 w 1235826"/>
                <a:gd name="connsiteY15" fmla="*/ 437803 h 653934"/>
                <a:gd name="connsiteX16" fmla="*/ 803564 w 1235826"/>
                <a:gd name="connsiteY16" fmla="*/ 437803 h 653934"/>
                <a:gd name="connsiteX17" fmla="*/ 892233 w 1235826"/>
                <a:gd name="connsiteY17" fmla="*/ 371302 h 653934"/>
                <a:gd name="connsiteX18" fmla="*/ 1014153 w 1235826"/>
                <a:gd name="connsiteY18" fmla="*/ 365760 h 653934"/>
                <a:gd name="connsiteX19" fmla="*/ 1147157 w 1235826"/>
                <a:gd name="connsiteY19" fmla="*/ 371302 h 653934"/>
                <a:gd name="connsiteX20" fmla="*/ 1197033 w 1235826"/>
                <a:gd name="connsiteY20" fmla="*/ 376843 h 653934"/>
                <a:gd name="connsiteX21" fmla="*/ 1235826 w 1235826"/>
                <a:gd name="connsiteY21" fmla="*/ 304800 h 653934"/>
                <a:gd name="connsiteX22" fmla="*/ 1179899 w 1235826"/>
                <a:gd name="connsiteY22" fmla="*/ 327637 h 653934"/>
                <a:gd name="connsiteX23" fmla="*/ 1197033 w 1235826"/>
                <a:gd name="connsiteY23" fmla="*/ 254923 h 653934"/>
                <a:gd name="connsiteX24" fmla="*/ 1197033 w 1235826"/>
                <a:gd name="connsiteY24" fmla="*/ 254923 h 653934"/>
                <a:gd name="connsiteX25" fmla="*/ 1072584 w 1235826"/>
                <a:gd name="connsiteY25" fmla="*/ 297196 h 653934"/>
                <a:gd name="connsiteX26" fmla="*/ 975843 w 1235826"/>
                <a:gd name="connsiteY26" fmla="*/ 220618 h 653934"/>
                <a:gd name="connsiteX27" fmla="*/ 986444 w 1235826"/>
                <a:gd name="connsiteY27" fmla="*/ 83127 h 653934"/>
                <a:gd name="connsiteX28" fmla="*/ 964277 w 1235826"/>
                <a:gd name="connsiteY28" fmla="*/ 55418 h 653934"/>
                <a:gd name="connsiteX29" fmla="*/ 886691 w 1235826"/>
                <a:gd name="connsiteY29" fmla="*/ 44334 h 653934"/>
                <a:gd name="connsiteX30" fmla="*/ 753687 w 1235826"/>
                <a:gd name="connsiteY30" fmla="*/ 72043 h 653934"/>
                <a:gd name="connsiteX31" fmla="*/ 681644 w 1235826"/>
                <a:gd name="connsiteY31" fmla="*/ 83127 h 653934"/>
                <a:gd name="connsiteX32" fmla="*/ 598517 w 1235826"/>
                <a:gd name="connsiteY32" fmla="*/ 88669 h 653934"/>
                <a:gd name="connsiteX33" fmla="*/ 537557 w 1235826"/>
                <a:gd name="connsiteY33" fmla="*/ 88669 h 653934"/>
                <a:gd name="connsiteX34" fmla="*/ 471055 w 1235826"/>
                <a:gd name="connsiteY34" fmla="*/ 88669 h 653934"/>
                <a:gd name="connsiteX35" fmla="*/ 393469 w 1235826"/>
                <a:gd name="connsiteY35" fmla="*/ 44334 h 653934"/>
                <a:gd name="connsiteX36" fmla="*/ 371302 w 1235826"/>
                <a:gd name="connsiteY36" fmla="*/ 0 h 653934"/>
                <a:gd name="connsiteX37" fmla="*/ 140540 w 1235826"/>
                <a:gd name="connsiteY37" fmla="*/ 102203 h 653934"/>
                <a:gd name="connsiteX38" fmla="*/ 15872 w 1235826"/>
                <a:gd name="connsiteY38" fmla="*/ 282251 h 653934"/>
                <a:gd name="connsiteX0" fmla="*/ 15872 w 1235826"/>
                <a:gd name="connsiteY0" fmla="*/ 282251 h 653934"/>
                <a:gd name="connsiteX1" fmla="*/ 0 w 1235826"/>
                <a:gd name="connsiteY1" fmla="*/ 432262 h 653934"/>
                <a:gd name="connsiteX2" fmla="*/ 55418 w 1235826"/>
                <a:gd name="connsiteY2" fmla="*/ 432262 h 653934"/>
                <a:gd name="connsiteX3" fmla="*/ 105295 w 1235826"/>
                <a:gd name="connsiteY3" fmla="*/ 454429 h 653934"/>
                <a:gd name="connsiteX4" fmla="*/ 105295 w 1235826"/>
                <a:gd name="connsiteY4" fmla="*/ 454429 h 653934"/>
                <a:gd name="connsiteX5" fmla="*/ 105295 w 1235826"/>
                <a:gd name="connsiteY5" fmla="*/ 543098 h 653934"/>
                <a:gd name="connsiteX6" fmla="*/ 110837 w 1235826"/>
                <a:gd name="connsiteY6" fmla="*/ 581891 h 653934"/>
                <a:gd name="connsiteX7" fmla="*/ 116378 w 1235826"/>
                <a:gd name="connsiteY7" fmla="*/ 609600 h 653934"/>
                <a:gd name="connsiteX8" fmla="*/ 160713 w 1235826"/>
                <a:gd name="connsiteY8" fmla="*/ 653934 h 653934"/>
                <a:gd name="connsiteX9" fmla="*/ 227215 w 1235826"/>
                <a:gd name="connsiteY9" fmla="*/ 631767 h 653934"/>
                <a:gd name="connsiteX10" fmla="*/ 288175 w 1235826"/>
                <a:gd name="connsiteY10" fmla="*/ 565265 h 653934"/>
                <a:gd name="connsiteX11" fmla="*/ 288175 w 1235826"/>
                <a:gd name="connsiteY11" fmla="*/ 565265 h 653934"/>
                <a:gd name="connsiteX12" fmla="*/ 404553 w 1235826"/>
                <a:gd name="connsiteY12" fmla="*/ 565265 h 653934"/>
                <a:gd name="connsiteX13" fmla="*/ 493222 w 1235826"/>
                <a:gd name="connsiteY13" fmla="*/ 620683 h 653934"/>
                <a:gd name="connsiteX14" fmla="*/ 493222 w 1235826"/>
                <a:gd name="connsiteY14" fmla="*/ 620683 h 653934"/>
                <a:gd name="connsiteX15" fmla="*/ 803564 w 1235826"/>
                <a:gd name="connsiteY15" fmla="*/ 437803 h 653934"/>
                <a:gd name="connsiteX16" fmla="*/ 803564 w 1235826"/>
                <a:gd name="connsiteY16" fmla="*/ 437803 h 653934"/>
                <a:gd name="connsiteX17" fmla="*/ 892233 w 1235826"/>
                <a:gd name="connsiteY17" fmla="*/ 371302 h 653934"/>
                <a:gd name="connsiteX18" fmla="*/ 1014153 w 1235826"/>
                <a:gd name="connsiteY18" fmla="*/ 365760 h 653934"/>
                <a:gd name="connsiteX19" fmla="*/ 1147157 w 1235826"/>
                <a:gd name="connsiteY19" fmla="*/ 371302 h 653934"/>
                <a:gd name="connsiteX20" fmla="*/ 1197033 w 1235826"/>
                <a:gd name="connsiteY20" fmla="*/ 376843 h 653934"/>
                <a:gd name="connsiteX21" fmla="*/ 1235826 w 1235826"/>
                <a:gd name="connsiteY21" fmla="*/ 304800 h 653934"/>
                <a:gd name="connsiteX22" fmla="*/ 1179899 w 1235826"/>
                <a:gd name="connsiteY22" fmla="*/ 327637 h 653934"/>
                <a:gd name="connsiteX23" fmla="*/ 1197033 w 1235826"/>
                <a:gd name="connsiteY23" fmla="*/ 254923 h 653934"/>
                <a:gd name="connsiteX24" fmla="*/ 1072584 w 1235826"/>
                <a:gd name="connsiteY24" fmla="*/ 297196 h 653934"/>
                <a:gd name="connsiteX25" fmla="*/ 975843 w 1235826"/>
                <a:gd name="connsiteY25" fmla="*/ 220618 h 653934"/>
                <a:gd name="connsiteX26" fmla="*/ 986444 w 1235826"/>
                <a:gd name="connsiteY26" fmla="*/ 83127 h 653934"/>
                <a:gd name="connsiteX27" fmla="*/ 964277 w 1235826"/>
                <a:gd name="connsiteY27" fmla="*/ 55418 h 653934"/>
                <a:gd name="connsiteX28" fmla="*/ 886691 w 1235826"/>
                <a:gd name="connsiteY28" fmla="*/ 44334 h 653934"/>
                <a:gd name="connsiteX29" fmla="*/ 753687 w 1235826"/>
                <a:gd name="connsiteY29" fmla="*/ 72043 h 653934"/>
                <a:gd name="connsiteX30" fmla="*/ 681644 w 1235826"/>
                <a:gd name="connsiteY30" fmla="*/ 83127 h 653934"/>
                <a:gd name="connsiteX31" fmla="*/ 598517 w 1235826"/>
                <a:gd name="connsiteY31" fmla="*/ 88669 h 653934"/>
                <a:gd name="connsiteX32" fmla="*/ 537557 w 1235826"/>
                <a:gd name="connsiteY32" fmla="*/ 88669 h 653934"/>
                <a:gd name="connsiteX33" fmla="*/ 471055 w 1235826"/>
                <a:gd name="connsiteY33" fmla="*/ 88669 h 653934"/>
                <a:gd name="connsiteX34" fmla="*/ 393469 w 1235826"/>
                <a:gd name="connsiteY34" fmla="*/ 44334 h 653934"/>
                <a:gd name="connsiteX35" fmla="*/ 371302 w 1235826"/>
                <a:gd name="connsiteY35" fmla="*/ 0 h 653934"/>
                <a:gd name="connsiteX36" fmla="*/ 140540 w 1235826"/>
                <a:gd name="connsiteY36" fmla="*/ 102203 h 653934"/>
                <a:gd name="connsiteX37" fmla="*/ 15872 w 1235826"/>
                <a:gd name="connsiteY37" fmla="*/ 282251 h 653934"/>
                <a:gd name="connsiteX0" fmla="*/ 15872 w 1235826"/>
                <a:gd name="connsiteY0" fmla="*/ 282251 h 653934"/>
                <a:gd name="connsiteX1" fmla="*/ 0 w 1235826"/>
                <a:gd name="connsiteY1" fmla="*/ 432262 h 653934"/>
                <a:gd name="connsiteX2" fmla="*/ 55418 w 1235826"/>
                <a:gd name="connsiteY2" fmla="*/ 432262 h 653934"/>
                <a:gd name="connsiteX3" fmla="*/ 105295 w 1235826"/>
                <a:gd name="connsiteY3" fmla="*/ 454429 h 653934"/>
                <a:gd name="connsiteX4" fmla="*/ 105295 w 1235826"/>
                <a:gd name="connsiteY4" fmla="*/ 454429 h 653934"/>
                <a:gd name="connsiteX5" fmla="*/ 105295 w 1235826"/>
                <a:gd name="connsiteY5" fmla="*/ 543098 h 653934"/>
                <a:gd name="connsiteX6" fmla="*/ 110837 w 1235826"/>
                <a:gd name="connsiteY6" fmla="*/ 581891 h 653934"/>
                <a:gd name="connsiteX7" fmla="*/ 116378 w 1235826"/>
                <a:gd name="connsiteY7" fmla="*/ 609600 h 653934"/>
                <a:gd name="connsiteX8" fmla="*/ 160713 w 1235826"/>
                <a:gd name="connsiteY8" fmla="*/ 653934 h 653934"/>
                <a:gd name="connsiteX9" fmla="*/ 227215 w 1235826"/>
                <a:gd name="connsiteY9" fmla="*/ 631767 h 653934"/>
                <a:gd name="connsiteX10" fmla="*/ 288175 w 1235826"/>
                <a:gd name="connsiteY10" fmla="*/ 565265 h 653934"/>
                <a:gd name="connsiteX11" fmla="*/ 288175 w 1235826"/>
                <a:gd name="connsiteY11" fmla="*/ 565265 h 653934"/>
                <a:gd name="connsiteX12" fmla="*/ 404553 w 1235826"/>
                <a:gd name="connsiteY12" fmla="*/ 565265 h 653934"/>
                <a:gd name="connsiteX13" fmla="*/ 493222 w 1235826"/>
                <a:gd name="connsiteY13" fmla="*/ 620683 h 653934"/>
                <a:gd name="connsiteX14" fmla="*/ 493222 w 1235826"/>
                <a:gd name="connsiteY14" fmla="*/ 620683 h 653934"/>
                <a:gd name="connsiteX15" fmla="*/ 803564 w 1235826"/>
                <a:gd name="connsiteY15" fmla="*/ 437803 h 653934"/>
                <a:gd name="connsiteX16" fmla="*/ 803564 w 1235826"/>
                <a:gd name="connsiteY16" fmla="*/ 437803 h 653934"/>
                <a:gd name="connsiteX17" fmla="*/ 892233 w 1235826"/>
                <a:gd name="connsiteY17" fmla="*/ 371302 h 653934"/>
                <a:gd name="connsiteX18" fmla="*/ 1014153 w 1235826"/>
                <a:gd name="connsiteY18" fmla="*/ 365760 h 653934"/>
                <a:gd name="connsiteX19" fmla="*/ 1147157 w 1235826"/>
                <a:gd name="connsiteY19" fmla="*/ 371302 h 653934"/>
                <a:gd name="connsiteX20" fmla="*/ 1197033 w 1235826"/>
                <a:gd name="connsiteY20" fmla="*/ 376843 h 653934"/>
                <a:gd name="connsiteX21" fmla="*/ 1235826 w 1235826"/>
                <a:gd name="connsiteY21" fmla="*/ 304800 h 653934"/>
                <a:gd name="connsiteX22" fmla="*/ 1179899 w 1235826"/>
                <a:gd name="connsiteY22" fmla="*/ 327637 h 653934"/>
                <a:gd name="connsiteX23" fmla="*/ 1072584 w 1235826"/>
                <a:gd name="connsiteY23" fmla="*/ 297196 h 653934"/>
                <a:gd name="connsiteX24" fmla="*/ 975843 w 1235826"/>
                <a:gd name="connsiteY24" fmla="*/ 220618 h 653934"/>
                <a:gd name="connsiteX25" fmla="*/ 986444 w 1235826"/>
                <a:gd name="connsiteY25" fmla="*/ 83127 h 653934"/>
                <a:gd name="connsiteX26" fmla="*/ 964277 w 1235826"/>
                <a:gd name="connsiteY26" fmla="*/ 55418 h 653934"/>
                <a:gd name="connsiteX27" fmla="*/ 886691 w 1235826"/>
                <a:gd name="connsiteY27" fmla="*/ 44334 h 653934"/>
                <a:gd name="connsiteX28" fmla="*/ 753687 w 1235826"/>
                <a:gd name="connsiteY28" fmla="*/ 72043 h 653934"/>
                <a:gd name="connsiteX29" fmla="*/ 681644 w 1235826"/>
                <a:gd name="connsiteY29" fmla="*/ 83127 h 653934"/>
                <a:gd name="connsiteX30" fmla="*/ 598517 w 1235826"/>
                <a:gd name="connsiteY30" fmla="*/ 88669 h 653934"/>
                <a:gd name="connsiteX31" fmla="*/ 537557 w 1235826"/>
                <a:gd name="connsiteY31" fmla="*/ 88669 h 653934"/>
                <a:gd name="connsiteX32" fmla="*/ 471055 w 1235826"/>
                <a:gd name="connsiteY32" fmla="*/ 88669 h 653934"/>
                <a:gd name="connsiteX33" fmla="*/ 393469 w 1235826"/>
                <a:gd name="connsiteY33" fmla="*/ 44334 h 653934"/>
                <a:gd name="connsiteX34" fmla="*/ 371302 w 1235826"/>
                <a:gd name="connsiteY34" fmla="*/ 0 h 653934"/>
                <a:gd name="connsiteX35" fmla="*/ 140540 w 1235826"/>
                <a:gd name="connsiteY35" fmla="*/ 102203 h 653934"/>
                <a:gd name="connsiteX36" fmla="*/ 15872 w 1235826"/>
                <a:gd name="connsiteY36" fmla="*/ 282251 h 653934"/>
                <a:gd name="connsiteX0" fmla="*/ 15872 w 1197033"/>
                <a:gd name="connsiteY0" fmla="*/ 282251 h 653934"/>
                <a:gd name="connsiteX1" fmla="*/ 0 w 1197033"/>
                <a:gd name="connsiteY1" fmla="*/ 432262 h 653934"/>
                <a:gd name="connsiteX2" fmla="*/ 55418 w 1197033"/>
                <a:gd name="connsiteY2" fmla="*/ 432262 h 653934"/>
                <a:gd name="connsiteX3" fmla="*/ 105295 w 1197033"/>
                <a:gd name="connsiteY3" fmla="*/ 454429 h 653934"/>
                <a:gd name="connsiteX4" fmla="*/ 105295 w 1197033"/>
                <a:gd name="connsiteY4" fmla="*/ 454429 h 653934"/>
                <a:gd name="connsiteX5" fmla="*/ 105295 w 1197033"/>
                <a:gd name="connsiteY5" fmla="*/ 543098 h 653934"/>
                <a:gd name="connsiteX6" fmla="*/ 110837 w 1197033"/>
                <a:gd name="connsiteY6" fmla="*/ 581891 h 653934"/>
                <a:gd name="connsiteX7" fmla="*/ 116378 w 1197033"/>
                <a:gd name="connsiteY7" fmla="*/ 609600 h 653934"/>
                <a:gd name="connsiteX8" fmla="*/ 160713 w 1197033"/>
                <a:gd name="connsiteY8" fmla="*/ 653934 h 653934"/>
                <a:gd name="connsiteX9" fmla="*/ 227215 w 1197033"/>
                <a:gd name="connsiteY9" fmla="*/ 631767 h 653934"/>
                <a:gd name="connsiteX10" fmla="*/ 288175 w 1197033"/>
                <a:gd name="connsiteY10" fmla="*/ 565265 h 653934"/>
                <a:gd name="connsiteX11" fmla="*/ 288175 w 1197033"/>
                <a:gd name="connsiteY11" fmla="*/ 565265 h 653934"/>
                <a:gd name="connsiteX12" fmla="*/ 404553 w 1197033"/>
                <a:gd name="connsiteY12" fmla="*/ 565265 h 653934"/>
                <a:gd name="connsiteX13" fmla="*/ 493222 w 1197033"/>
                <a:gd name="connsiteY13" fmla="*/ 620683 h 653934"/>
                <a:gd name="connsiteX14" fmla="*/ 493222 w 1197033"/>
                <a:gd name="connsiteY14" fmla="*/ 620683 h 653934"/>
                <a:gd name="connsiteX15" fmla="*/ 803564 w 1197033"/>
                <a:gd name="connsiteY15" fmla="*/ 437803 h 653934"/>
                <a:gd name="connsiteX16" fmla="*/ 803564 w 1197033"/>
                <a:gd name="connsiteY16" fmla="*/ 437803 h 653934"/>
                <a:gd name="connsiteX17" fmla="*/ 892233 w 1197033"/>
                <a:gd name="connsiteY17" fmla="*/ 371302 h 653934"/>
                <a:gd name="connsiteX18" fmla="*/ 1014153 w 1197033"/>
                <a:gd name="connsiteY18" fmla="*/ 365760 h 653934"/>
                <a:gd name="connsiteX19" fmla="*/ 1147157 w 1197033"/>
                <a:gd name="connsiteY19" fmla="*/ 371302 h 653934"/>
                <a:gd name="connsiteX20" fmla="*/ 1197033 w 1197033"/>
                <a:gd name="connsiteY20" fmla="*/ 376843 h 653934"/>
                <a:gd name="connsiteX21" fmla="*/ 1179899 w 1197033"/>
                <a:gd name="connsiteY21" fmla="*/ 327637 h 653934"/>
                <a:gd name="connsiteX22" fmla="*/ 1072584 w 1197033"/>
                <a:gd name="connsiteY22" fmla="*/ 297196 h 653934"/>
                <a:gd name="connsiteX23" fmla="*/ 975843 w 1197033"/>
                <a:gd name="connsiteY23" fmla="*/ 220618 h 653934"/>
                <a:gd name="connsiteX24" fmla="*/ 986444 w 1197033"/>
                <a:gd name="connsiteY24" fmla="*/ 83127 h 653934"/>
                <a:gd name="connsiteX25" fmla="*/ 964277 w 1197033"/>
                <a:gd name="connsiteY25" fmla="*/ 55418 h 653934"/>
                <a:gd name="connsiteX26" fmla="*/ 886691 w 1197033"/>
                <a:gd name="connsiteY26" fmla="*/ 44334 h 653934"/>
                <a:gd name="connsiteX27" fmla="*/ 753687 w 1197033"/>
                <a:gd name="connsiteY27" fmla="*/ 72043 h 653934"/>
                <a:gd name="connsiteX28" fmla="*/ 681644 w 1197033"/>
                <a:gd name="connsiteY28" fmla="*/ 83127 h 653934"/>
                <a:gd name="connsiteX29" fmla="*/ 598517 w 1197033"/>
                <a:gd name="connsiteY29" fmla="*/ 88669 h 653934"/>
                <a:gd name="connsiteX30" fmla="*/ 537557 w 1197033"/>
                <a:gd name="connsiteY30" fmla="*/ 88669 h 653934"/>
                <a:gd name="connsiteX31" fmla="*/ 471055 w 1197033"/>
                <a:gd name="connsiteY31" fmla="*/ 88669 h 653934"/>
                <a:gd name="connsiteX32" fmla="*/ 393469 w 1197033"/>
                <a:gd name="connsiteY32" fmla="*/ 44334 h 653934"/>
                <a:gd name="connsiteX33" fmla="*/ 371302 w 1197033"/>
                <a:gd name="connsiteY33" fmla="*/ 0 h 653934"/>
                <a:gd name="connsiteX34" fmla="*/ 140540 w 1197033"/>
                <a:gd name="connsiteY34" fmla="*/ 102203 h 653934"/>
                <a:gd name="connsiteX35" fmla="*/ 15872 w 1197033"/>
                <a:gd name="connsiteY35" fmla="*/ 282251 h 653934"/>
                <a:gd name="connsiteX0" fmla="*/ 15872 w 1179899"/>
                <a:gd name="connsiteY0" fmla="*/ 282251 h 653934"/>
                <a:gd name="connsiteX1" fmla="*/ 0 w 1179899"/>
                <a:gd name="connsiteY1" fmla="*/ 432262 h 653934"/>
                <a:gd name="connsiteX2" fmla="*/ 55418 w 1179899"/>
                <a:gd name="connsiteY2" fmla="*/ 432262 h 653934"/>
                <a:gd name="connsiteX3" fmla="*/ 105295 w 1179899"/>
                <a:gd name="connsiteY3" fmla="*/ 454429 h 653934"/>
                <a:gd name="connsiteX4" fmla="*/ 105295 w 1179899"/>
                <a:gd name="connsiteY4" fmla="*/ 454429 h 653934"/>
                <a:gd name="connsiteX5" fmla="*/ 105295 w 1179899"/>
                <a:gd name="connsiteY5" fmla="*/ 543098 h 653934"/>
                <a:gd name="connsiteX6" fmla="*/ 110837 w 1179899"/>
                <a:gd name="connsiteY6" fmla="*/ 581891 h 653934"/>
                <a:gd name="connsiteX7" fmla="*/ 116378 w 1179899"/>
                <a:gd name="connsiteY7" fmla="*/ 609600 h 653934"/>
                <a:gd name="connsiteX8" fmla="*/ 160713 w 1179899"/>
                <a:gd name="connsiteY8" fmla="*/ 653934 h 653934"/>
                <a:gd name="connsiteX9" fmla="*/ 227215 w 1179899"/>
                <a:gd name="connsiteY9" fmla="*/ 631767 h 653934"/>
                <a:gd name="connsiteX10" fmla="*/ 288175 w 1179899"/>
                <a:gd name="connsiteY10" fmla="*/ 565265 h 653934"/>
                <a:gd name="connsiteX11" fmla="*/ 288175 w 1179899"/>
                <a:gd name="connsiteY11" fmla="*/ 565265 h 653934"/>
                <a:gd name="connsiteX12" fmla="*/ 404553 w 1179899"/>
                <a:gd name="connsiteY12" fmla="*/ 565265 h 653934"/>
                <a:gd name="connsiteX13" fmla="*/ 493222 w 1179899"/>
                <a:gd name="connsiteY13" fmla="*/ 620683 h 653934"/>
                <a:gd name="connsiteX14" fmla="*/ 493222 w 1179899"/>
                <a:gd name="connsiteY14" fmla="*/ 620683 h 653934"/>
                <a:gd name="connsiteX15" fmla="*/ 803564 w 1179899"/>
                <a:gd name="connsiteY15" fmla="*/ 437803 h 653934"/>
                <a:gd name="connsiteX16" fmla="*/ 803564 w 1179899"/>
                <a:gd name="connsiteY16" fmla="*/ 437803 h 653934"/>
                <a:gd name="connsiteX17" fmla="*/ 892233 w 1179899"/>
                <a:gd name="connsiteY17" fmla="*/ 371302 h 653934"/>
                <a:gd name="connsiteX18" fmla="*/ 1014153 w 1179899"/>
                <a:gd name="connsiteY18" fmla="*/ 365760 h 653934"/>
                <a:gd name="connsiteX19" fmla="*/ 1147157 w 1179899"/>
                <a:gd name="connsiteY19" fmla="*/ 371302 h 653934"/>
                <a:gd name="connsiteX20" fmla="*/ 1179899 w 1179899"/>
                <a:gd name="connsiteY20" fmla="*/ 327637 h 653934"/>
                <a:gd name="connsiteX21" fmla="*/ 1072584 w 1179899"/>
                <a:gd name="connsiteY21" fmla="*/ 297196 h 653934"/>
                <a:gd name="connsiteX22" fmla="*/ 975843 w 1179899"/>
                <a:gd name="connsiteY22" fmla="*/ 220618 h 653934"/>
                <a:gd name="connsiteX23" fmla="*/ 986444 w 1179899"/>
                <a:gd name="connsiteY23" fmla="*/ 83127 h 653934"/>
                <a:gd name="connsiteX24" fmla="*/ 964277 w 1179899"/>
                <a:gd name="connsiteY24" fmla="*/ 55418 h 653934"/>
                <a:gd name="connsiteX25" fmla="*/ 886691 w 1179899"/>
                <a:gd name="connsiteY25" fmla="*/ 44334 h 653934"/>
                <a:gd name="connsiteX26" fmla="*/ 753687 w 1179899"/>
                <a:gd name="connsiteY26" fmla="*/ 72043 h 653934"/>
                <a:gd name="connsiteX27" fmla="*/ 681644 w 1179899"/>
                <a:gd name="connsiteY27" fmla="*/ 83127 h 653934"/>
                <a:gd name="connsiteX28" fmla="*/ 598517 w 1179899"/>
                <a:gd name="connsiteY28" fmla="*/ 88669 h 653934"/>
                <a:gd name="connsiteX29" fmla="*/ 537557 w 1179899"/>
                <a:gd name="connsiteY29" fmla="*/ 88669 h 653934"/>
                <a:gd name="connsiteX30" fmla="*/ 471055 w 1179899"/>
                <a:gd name="connsiteY30" fmla="*/ 88669 h 653934"/>
                <a:gd name="connsiteX31" fmla="*/ 393469 w 1179899"/>
                <a:gd name="connsiteY31" fmla="*/ 44334 h 653934"/>
                <a:gd name="connsiteX32" fmla="*/ 371302 w 1179899"/>
                <a:gd name="connsiteY32" fmla="*/ 0 h 653934"/>
                <a:gd name="connsiteX33" fmla="*/ 140540 w 1179899"/>
                <a:gd name="connsiteY33" fmla="*/ 102203 h 653934"/>
                <a:gd name="connsiteX34" fmla="*/ 15872 w 1179899"/>
                <a:gd name="connsiteY34" fmla="*/ 282251 h 653934"/>
                <a:gd name="connsiteX0" fmla="*/ 15872 w 1147157"/>
                <a:gd name="connsiteY0" fmla="*/ 282251 h 653934"/>
                <a:gd name="connsiteX1" fmla="*/ 0 w 1147157"/>
                <a:gd name="connsiteY1" fmla="*/ 432262 h 653934"/>
                <a:gd name="connsiteX2" fmla="*/ 55418 w 1147157"/>
                <a:gd name="connsiteY2" fmla="*/ 432262 h 653934"/>
                <a:gd name="connsiteX3" fmla="*/ 105295 w 1147157"/>
                <a:gd name="connsiteY3" fmla="*/ 454429 h 653934"/>
                <a:gd name="connsiteX4" fmla="*/ 105295 w 1147157"/>
                <a:gd name="connsiteY4" fmla="*/ 454429 h 653934"/>
                <a:gd name="connsiteX5" fmla="*/ 105295 w 1147157"/>
                <a:gd name="connsiteY5" fmla="*/ 543098 h 653934"/>
                <a:gd name="connsiteX6" fmla="*/ 110837 w 1147157"/>
                <a:gd name="connsiteY6" fmla="*/ 581891 h 653934"/>
                <a:gd name="connsiteX7" fmla="*/ 116378 w 1147157"/>
                <a:gd name="connsiteY7" fmla="*/ 609600 h 653934"/>
                <a:gd name="connsiteX8" fmla="*/ 160713 w 1147157"/>
                <a:gd name="connsiteY8" fmla="*/ 653934 h 653934"/>
                <a:gd name="connsiteX9" fmla="*/ 227215 w 1147157"/>
                <a:gd name="connsiteY9" fmla="*/ 631767 h 653934"/>
                <a:gd name="connsiteX10" fmla="*/ 288175 w 1147157"/>
                <a:gd name="connsiteY10" fmla="*/ 565265 h 653934"/>
                <a:gd name="connsiteX11" fmla="*/ 288175 w 1147157"/>
                <a:gd name="connsiteY11" fmla="*/ 565265 h 653934"/>
                <a:gd name="connsiteX12" fmla="*/ 404553 w 1147157"/>
                <a:gd name="connsiteY12" fmla="*/ 565265 h 653934"/>
                <a:gd name="connsiteX13" fmla="*/ 493222 w 1147157"/>
                <a:gd name="connsiteY13" fmla="*/ 620683 h 653934"/>
                <a:gd name="connsiteX14" fmla="*/ 493222 w 1147157"/>
                <a:gd name="connsiteY14" fmla="*/ 620683 h 653934"/>
                <a:gd name="connsiteX15" fmla="*/ 803564 w 1147157"/>
                <a:gd name="connsiteY15" fmla="*/ 437803 h 653934"/>
                <a:gd name="connsiteX16" fmla="*/ 803564 w 1147157"/>
                <a:gd name="connsiteY16" fmla="*/ 437803 h 653934"/>
                <a:gd name="connsiteX17" fmla="*/ 892233 w 1147157"/>
                <a:gd name="connsiteY17" fmla="*/ 371302 h 653934"/>
                <a:gd name="connsiteX18" fmla="*/ 1014153 w 1147157"/>
                <a:gd name="connsiteY18" fmla="*/ 365760 h 653934"/>
                <a:gd name="connsiteX19" fmla="*/ 1147157 w 1147157"/>
                <a:gd name="connsiteY19" fmla="*/ 371302 h 653934"/>
                <a:gd name="connsiteX20" fmla="*/ 1072584 w 1147157"/>
                <a:gd name="connsiteY20" fmla="*/ 297196 h 653934"/>
                <a:gd name="connsiteX21" fmla="*/ 975843 w 1147157"/>
                <a:gd name="connsiteY21" fmla="*/ 220618 h 653934"/>
                <a:gd name="connsiteX22" fmla="*/ 986444 w 1147157"/>
                <a:gd name="connsiteY22" fmla="*/ 83127 h 653934"/>
                <a:gd name="connsiteX23" fmla="*/ 964277 w 1147157"/>
                <a:gd name="connsiteY23" fmla="*/ 55418 h 653934"/>
                <a:gd name="connsiteX24" fmla="*/ 886691 w 1147157"/>
                <a:gd name="connsiteY24" fmla="*/ 44334 h 653934"/>
                <a:gd name="connsiteX25" fmla="*/ 753687 w 1147157"/>
                <a:gd name="connsiteY25" fmla="*/ 72043 h 653934"/>
                <a:gd name="connsiteX26" fmla="*/ 681644 w 1147157"/>
                <a:gd name="connsiteY26" fmla="*/ 83127 h 653934"/>
                <a:gd name="connsiteX27" fmla="*/ 598517 w 1147157"/>
                <a:gd name="connsiteY27" fmla="*/ 88669 h 653934"/>
                <a:gd name="connsiteX28" fmla="*/ 537557 w 1147157"/>
                <a:gd name="connsiteY28" fmla="*/ 88669 h 653934"/>
                <a:gd name="connsiteX29" fmla="*/ 471055 w 1147157"/>
                <a:gd name="connsiteY29" fmla="*/ 88669 h 653934"/>
                <a:gd name="connsiteX30" fmla="*/ 393469 w 1147157"/>
                <a:gd name="connsiteY30" fmla="*/ 44334 h 653934"/>
                <a:gd name="connsiteX31" fmla="*/ 371302 w 1147157"/>
                <a:gd name="connsiteY31" fmla="*/ 0 h 653934"/>
                <a:gd name="connsiteX32" fmla="*/ 140540 w 1147157"/>
                <a:gd name="connsiteY32" fmla="*/ 102203 h 653934"/>
                <a:gd name="connsiteX33" fmla="*/ 15872 w 1147157"/>
                <a:gd name="connsiteY33" fmla="*/ 282251 h 653934"/>
                <a:gd name="connsiteX0" fmla="*/ 15872 w 1072584"/>
                <a:gd name="connsiteY0" fmla="*/ 282251 h 653934"/>
                <a:gd name="connsiteX1" fmla="*/ 0 w 1072584"/>
                <a:gd name="connsiteY1" fmla="*/ 432262 h 653934"/>
                <a:gd name="connsiteX2" fmla="*/ 55418 w 1072584"/>
                <a:gd name="connsiteY2" fmla="*/ 432262 h 653934"/>
                <a:gd name="connsiteX3" fmla="*/ 105295 w 1072584"/>
                <a:gd name="connsiteY3" fmla="*/ 454429 h 653934"/>
                <a:gd name="connsiteX4" fmla="*/ 105295 w 1072584"/>
                <a:gd name="connsiteY4" fmla="*/ 454429 h 653934"/>
                <a:gd name="connsiteX5" fmla="*/ 105295 w 1072584"/>
                <a:gd name="connsiteY5" fmla="*/ 543098 h 653934"/>
                <a:gd name="connsiteX6" fmla="*/ 110837 w 1072584"/>
                <a:gd name="connsiteY6" fmla="*/ 581891 h 653934"/>
                <a:gd name="connsiteX7" fmla="*/ 116378 w 1072584"/>
                <a:gd name="connsiteY7" fmla="*/ 609600 h 653934"/>
                <a:gd name="connsiteX8" fmla="*/ 160713 w 1072584"/>
                <a:gd name="connsiteY8" fmla="*/ 653934 h 653934"/>
                <a:gd name="connsiteX9" fmla="*/ 227215 w 1072584"/>
                <a:gd name="connsiteY9" fmla="*/ 631767 h 653934"/>
                <a:gd name="connsiteX10" fmla="*/ 288175 w 1072584"/>
                <a:gd name="connsiteY10" fmla="*/ 565265 h 653934"/>
                <a:gd name="connsiteX11" fmla="*/ 288175 w 1072584"/>
                <a:gd name="connsiteY11" fmla="*/ 565265 h 653934"/>
                <a:gd name="connsiteX12" fmla="*/ 404553 w 1072584"/>
                <a:gd name="connsiteY12" fmla="*/ 565265 h 653934"/>
                <a:gd name="connsiteX13" fmla="*/ 493222 w 1072584"/>
                <a:gd name="connsiteY13" fmla="*/ 620683 h 653934"/>
                <a:gd name="connsiteX14" fmla="*/ 493222 w 1072584"/>
                <a:gd name="connsiteY14" fmla="*/ 620683 h 653934"/>
                <a:gd name="connsiteX15" fmla="*/ 803564 w 1072584"/>
                <a:gd name="connsiteY15" fmla="*/ 437803 h 653934"/>
                <a:gd name="connsiteX16" fmla="*/ 803564 w 1072584"/>
                <a:gd name="connsiteY16" fmla="*/ 437803 h 653934"/>
                <a:gd name="connsiteX17" fmla="*/ 892233 w 1072584"/>
                <a:gd name="connsiteY17" fmla="*/ 371302 h 653934"/>
                <a:gd name="connsiteX18" fmla="*/ 1014153 w 1072584"/>
                <a:gd name="connsiteY18" fmla="*/ 365760 h 653934"/>
                <a:gd name="connsiteX19" fmla="*/ 1072584 w 1072584"/>
                <a:gd name="connsiteY19" fmla="*/ 297196 h 653934"/>
                <a:gd name="connsiteX20" fmla="*/ 975843 w 1072584"/>
                <a:gd name="connsiteY20" fmla="*/ 220618 h 653934"/>
                <a:gd name="connsiteX21" fmla="*/ 986444 w 1072584"/>
                <a:gd name="connsiteY21" fmla="*/ 83127 h 653934"/>
                <a:gd name="connsiteX22" fmla="*/ 964277 w 1072584"/>
                <a:gd name="connsiteY22" fmla="*/ 55418 h 653934"/>
                <a:gd name="connsiteX23" fmla="*/ 886691 w 1072584"/>
                <a:gd name="connsiteY23" fmla="*/ 44334 h 653934"/>
                <a:gd name="connsiteX24" fmla="*/ 753687 w 1072584"/>
                <a:gd name="connsiteY24" fmla="*/ 72043 h 653934"/>
                <a:gd name="connsiteX25" fmla="*/ 681644 w 1072584"/>
                <a:gd name="connsiteY25" fmla="*/ 83127 h 653934"/>
                <a:gd name="connsiteX26" fmla="*/ 598517 w 1072584"/>
                <a:gd name="connsiteY26" fmla="*/ 88669 h 653934"/>
                <a:gd name="connsiteX27" fmla="*/ 537557 w 1072584"/>
                <a:gd name="connsiteY27" fmla="*/ 88669 h 653934"/>
                <a:gd name="connsiteX28" fmla="*/ 471055 w 1072584"/>
                <a:gd name="connsiteY28" fmla="*/ 88669 h 653934"/>
                <a:gd name="connsiteX29" fmla="*/ 393469 w 1072584"/>
                <a:gd name="connsiteY29" fmla="*/ 44334 h 653934"/>
                <a:gd name="connsiteX30" fmla="*/ 371302 w 1072584"/>
                <a:gd name="connsiteY30" fmla="*/ 0 h 653934"/>
                <a:gd name="connsiteX31" fmla="*/ 140540 w 1072584"/>
                <a:gd name="connsiteY31" fmla="*/ 102203 h 653934"/>
                <a:gd name="connsiteX32" fmla="*/ 15872 w 1072584"/>
                <a:gd name="connsiteY32" fmla="*/ 282251 h 653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72584" h="653934">
                  <a:moveTo>
                    <a:pt x="15872" y="282251"/>
                  </a:moveTo>
                  <a:lnTo>
                    <a:pt x="0" y="432262"/>
                  </a:lnTo>
                  <a:lnTo>
                    <a:pt x="55418" y="432262"/>
                  </a:lnTo>
                  <a:lnTo>
                    <a:pt x="105295" y="454429"/>
                  </a:lnTo>
                  <a:lnTo>
                    <a:pt x="105295" y="454429"/>
                  </a:lnTo>
                  <a:lnTo>
                    <a:pt x="105295" y="543098"/>
                  </a:lnTo>
                  <a:lnTo>
                    <a:pt x="110837" y="581891"/>
                  </a:lnTo>
                  <a:lnTo>
                    <a:pt x="116378" y="609600"/>
                  </a:lnTo>
                  <a:lnTo>
                    <a:pt x="160713" y="653934"/>
                  </a:lnTo>
                  <a:lnTo>
                    <a:pt x="227215" y="631767"/>
                  </a:lnTo>
                  <a:lnTo>
                    <a:pt x="288175" y="565265"/>
                  </a:lnTo>
                  <a:lnTo>
                    <a:pt x="288175" y="565265"/>
                  </a:lnTo>
                  <a:lnTo>
                    <a:pt x="404553" y="565265"/>
                  </a:lnTo>
                  <a:lnTo>
                    <a:pt x="493222" y="620683"/>
                  </a:lnTo>
                  <a:lnTo>
                    <a:pt x="493222" y="620683"/>
                  </a:lnTo>
                  <a:cubicBezTo>
                    <a:pt x="596669" y="559723"/>
                    <a:pt x="725921" y="532881"/>
                    <a:pt x="803564" y="437803"/>
                  </a:cubicBezTo>
                  <a:lnTo>
                    <a:pt x="803564" y="437803"/>
                  </a:lnTo>
                  <a:lnTo>
                    <a:pt x="892233" y="371302"/>
                  </a:lnTo>
                  <a:lnTo>
                    <a:pt x="1014153" y="365760"/>
                  </a:lnTo>
                  <a:lnTo>
                    <a:pt x="1072584" y="297196"/>
                  </a:lnTo>
                  <a:lnTo>
                    <a:pt x="975843" y="220618"/>
                  </a:lnTo>
                  <a:lnTo>
                    <a:pt x="986444" y="83127"/>
                  </a:lnTo>
                  <a:lnTo>
                    <a:pt x="964277" y="55418"/>
                  </a:lnTo>
                  <a:lnTo>
                    <a:pt x="886691" y="44334"/>
                  </a:lnTo>
                  <a:lnTo>
                    <a:pt x="753687" y="72043"/>
                  </a:lnTo>
                  <a:lnTo>
                    <a:pt x="681644" y="83127"/>
                  </a:lnTo>
                  <a:lnTo>
                    <a:pt x="598517" y="88669"/>
                  </a:lnTo>
                  <a:lnTo>
                    <a:pt x="537557" y="88669"/>
                  </a:lnTo>
                  <a:lnTo>
                    <a:pt x="471055" y="88669"/>
                  </a:lnTo>
                  <a:lnTo>
                    <a:pt x="393469" y="44334"/>
                  </a:lnTo>
                  <a:lnTo>
                    <a:pt x="371302" y="0"/>
                  </a:lnTo>
                  <a:lnTo>
                    <a:pt x="140540" y="102203"/>
                  </a:lnTo>
                  <a:cubicBezTo>
                    <a:pt x="86844" y="160328"/>
                    <a:pt x="76241" y="235554"/>
                    <a:pt x="15872" y="282251"/>
                  </a:cubicBezTo>
                  <a:close/>
                </a:path>
              </a:pathLst>
            </a:custGeom>
            <a:solidFill>
              <a:srgbClr val="00FF00">
                <a:alpha val="75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8" name="Freeform 187"/>
            <p:cNvSpPr/>
            <p:nvPr/>
          </p:nvSpPr>
          <p:spPr>
            <a:xfrm>
              <a:off x="6955106" y="1272796"/>
              <a:ext cx="786912" cy="719209"/>
            </a:xfrm>
            <a:custGeom>
              <a:avLst/>
              <a:gdLst>
                <a:gd name="connsiteX0" fmla="*/ 171796 w 853440"/>
                <a:gd name="connsiteY0" fmla="*/ 138546 h 659479"/>
                <a:gd name="connsiteX1" fmla="*/ 55418 w 853440"/>
                <a:gd name="connsiteY1" fmla="*/ 171796 h 659479"/>
                <a:gd name="connsiteX2" fmla="*/ 11083 w 853440"/>
                <a:gd name="connsiteY2" fmla="*/ 238298 h 659479"/>
                <a:gd name="connsiteX3" fmla="*/ 0 w 853440"/>
                <a:gd name="connsiteY3" fmla="*/ 338051 h 659479"/>
                <a:gd name="connsiteX4" fmla="*/ 0 w 853440"/>
                <a:gd name="connsiteY4" fmla="*/ 371302 h 659479"/>
                <a:gd name="connsiteX5" fmla="*/ 16625 w 853440"/>
                <a:gd name="connsiteY5" fmla="*/ 459971 h 659479"/>
                <a:gd name="connsiteX6" fmla="*/ 88669 w 853440"/>
                <a:gd name="connsiteY6" fmla="*/ 509847 h 659479"/>
                <a:gd name="connsiteX7" fmla="*/ 282632 w 853440"/>
                <a:gd name="connsiteY7" fmla="*/ 515389 h 659479"/>
                <a:gd name="connsiteX8" fmla="*/ 326967 w 853440"/>
                <a:gd name="connsiteY8" fmla="*/ 520931 h 659479"/>
                <a:gd name="connsiteX9" fmla="*/ 376843 w 853440"/>
                <a:gd name="connsiteY9" fmla="*/ 548640 h 659479"/>
                <a:gd name="connsiteX10" fmla="*/ 387927 w 853440"/>
                <a:gd name="connsiteY10" fmla="*/ 587433 h 659479"/>
                <a:gd name="connsiteX11" fmla="*/ 399011 w 853440"/>
                <a:gd name="connsiteY11" fmla="*/ 642851 h 659479"/>
                <a:gd name="connsiteX12" fmla="*/ 448887 w 853440"/>
                <a:gd name="connsiteY12" fmla="*/ 659476 h 659479"/>
                <a:gd name="connsiteX13" fmla="*/ 687185 w 853440"/>
                <a:gd name="connsiteY13" fmla="*/ 615142 h 659479"/>
                <a:gd name="connsiteX14" fmla="*/ 753687 w 853440"/>
                <a:gd name="connsiteY14" fmla="*/ 509847 h 659479"/>
                <a:gd name="connsiteX15" fmla="*/ 748145 w 853440"/>
                <a:gd name="connsiteY15" fmla="*/ 487680 h 659479"/>
                <a:gd name="connsiteX16" fmla="*/ 753687 w 853440"/>
                <a:gd name="connsiteY16" fmla="*/ 432262 h 659479"/>
                <a:gd name="connsiteX17" fmla="*/ 748145 w 853440"/>
                <a:gd name="connsiteY17" fmla="*/ 404553 h 659479"/>
                <a:gd name="connsiteX18" fmla="*/ 703811 w 853440"/>
                <a:gd name="connsiteY18" fmla="*/ 376844 h 659479"/>
                <a:gd name="connsiteX19" fmla="*/ 703811 w 853440"/>
                <a:gd name="connsiteY19" fmla="*/ 376844 h 659479"/>
                <a:gd name="connsiteX20" fmla="*/ 653934 w 853440"/>
                <a:gd name="connsiteY20" fmla="*/ 338051 h 659479"/>
                <a:gd name="connsiteX21" fmla="*/ 631767 w 853440"/>
                <a:gd name="connsiteY21" fmla="*/ 277091 h 659479"/>
                <a:gd name="connsiteX22" fmla="*/ 670560 w 853440"/>
                <a:gd name="connsiteY22" fmla="*/ 149629 h 659479"/>
                <a:gd name="connsiteX23" fmla="*/ 687185 w 853440"/>
                <a:gd name="connsiteY23" fmla="*/ 121920 h 659479"/>
                <a:gd name="connsiteX24" fmla="*/ 720436 w 853440"/>
                <a:gd name="connsiteY24" fmla="*/ 60960 h 659479"/>
                <a:gd name="connsiteX25" fmla="*/ 748145 w 853440"/>
                <a:gd name="connsiteY25" fmla="*/ 44335 h 659479"/>
                <a:gd name="connsiteX26" fmla="*/ 820189 w 853440"/>
                <a:gd name="connsiteY26" fmla="*/ 38793 h 659479"/>
                <a:gd name="connsiteX27" fmla="*/ 820189 w 853440"/>
                <a:gd name="connsiteY27" fmla="*/ 38793 h 659479"/>
                <a:gd name="connsiteX28" fmla="*/ 853440 w 853440"/>
                <a:gd name="connsiteY28" fmla="*/ 5542 h 659479"/>
                <a:gd name="connsiteX29" fmla="*/ 847898 w 853440"/>
                <a:gd name="connsiteY29" fmla="*/ 0 h 659479"/>
                <a:gd name="connsiteX30" fmla="*/ 653934 w 853440"/>
                <a:gd name="connsiteY30" fmla="*/ 44335 h 659479"/>
                <a:gd name="connsiteX31" fmla="*/ 653934 w 853440"/>
                <a:gd name="connsiteY31" fmla="*/ 44335 h 659479"/>
                <a:gd name="connsiteX32" fmla="*/ 570807 w 853440"/>
                <a:gd name="connsiteY32" fmla="*/ 66502 h 659479"/>
                <a:gd name="connsiteX33" fmla="*/ 532014 w 853440"/>
                <a:gd name="connsiteY33" fmla="*/ 94211 h 659479"/>
                <a:gd name="connsiteX34" fmla="*/ 498763 w 853440"/>
                <a:gd name="connsiteY34" fmla="*/ 110836 h 659479"/>
                <a:gd name="connsiteX35" fmla="*/ 448887 w 853440"/>
                <a:gd name="connsiteY35" fmla="*/ 110836 h 659479"/>
                <a:gd name="connsiteX36" fmla="*/ 387927 w 853440"/>
                <a:gd name="connsiteY36" fmla="*/ 116378 h 659479"/>
                <a:gd name="connsiteX37" fmla="*/ 360218 w 853440"/>
                <a:gd name="connsiteY37" fmla="*/ 116378 h 659479"/>
                <a:gd name="connsiteX38" fmla="*/ 310341 w 853440"/>
                <a:gd name="connsiteY38" fmla="*/ 133004 h 659479"/>
                <a:gd name="connsiteX39" fmla="*/ 254923 w 853440"/>
                <a:gd name="connsiteY39" fmla="*/ 149629 h 659479"/>
                <a:gd name="connsiteX40" fmla="*/ 243840 w 853440"/>
                <a:gd name="connsiteY40" fmla="*/ 155171 h 659479"/>
                <a:gd name="connsiteX41" fmla="*/ 171796 w 853440"/>
                <a:gd name="connsiteY41" fmla="*/ 138546 h 659479"/>
                <a:gd name="connsiteX0" fmla="*/ 160712 w 853440"/>
                <a:gd name="connsiteY0" fmla="*/ 177338 h 659479"/>
                <a:gd name="connsiteX1" fmla="*/ 55418 w 853440"/>
                <a:gd name="connsiteY1" fmla="*/ 171796 h 659479"/>
                <a:gd name="connsiteX2" fmla="*/ 11083 w 853440"/>
                <a:gd name="connsiteY2" fmla="*/ 238298 h 659479"/>
                <a:gd name="connsiteX3" fmla="*/ 0 w 853440"/>
                <a:gd name="connsiteY3" fmla="*/ 338051 h 659479"/>
                <a:gd name="connsiteX4" fmla="*/ 0 w 853440"/>
                <a:gd name="connsiteY4" fmla="*/ 371302 h 659479"/>
                <a:gd name="connsiteX5" fmla="*/ 16625 w 853440"/>
                <a:gd name="connsiteY5" fmla="*/ 459971 h 659479"/>
                <a:gd name="connsiteX6" fmla="*/ 88669 w 853440"/>
                <a:gd name="connsiteY6" fmla="*/ 509847 h 659479"/>
                <a:gd name="connsiteX7" fmla="*/ 282632 w 853440"/>
                <a:gd name="connsiteY7" fmla="*/ 515389 h 659479"/>
                <a:gd name="connsiteX8" fmla="*/ 326967 w 853440"/>
                <a:gd name="connsiteY8" fmla="*/ 520931 h 659479"/>
                <a:gd name="connsiteX9" fmla="*/ 376843 w 853440"/>
                <a:gd name="connsiteY9" fmla="*/ 548640 h 659479"/>
                <a:gd name="connsiteX10" fmla="*/ 387927 w 853440"/>
                <a:gd name="connsiteY10" fmla="*/ 587433 h 659479"/>
                <a:gd name="connsiteX11" fmla="*/ 399011 w 853440"/>
                <a:gd name="connsiteY11" fmla="*/ 642851 h 659479"/>
                <a:gd name="connsiteX12" fmla="*/ 448887 w 853440"/>
                <a:gd name="connsiteY12" fmla="*/ 659476 h 659479"/>
                <a:gd name="connsiteX13" fmla="*/ 687185 w 853440"/>
                <a:gd name="connsiteY13" fmla="*/ 615142 h 659479"/>
                <a:gd name="connsiteX14" fmla="*/ 753687 w 853440"/>
                <a:gd name="connsiteY14" fmla="*/ 509847 h 659479"/>
                <a:gd name="connsiteX15" fmla="*/ 748145 w 853440"/>
                <a:gd name="connsiteY15" fmla="*/ 487680 h 659479"/>
                <a:gd name="connsiteX16" fmla="*/ 753687 w 853440"/>
                <a:gd name="connsiteY16" fmla="*/ 432262 h 659479"/>
                <a:gd name="connsiteX17" fmla="*/ 748145 w 853440"/>
                <a:gd name="connsiteY17" fmla="*/ 404553 h 659479"/>
                <a:gd name="connsiteX18" fmla="*/ 703811 w 853440"/>
                <a:gd name="connsiteY18" fmla="*/ 376844 h 659479"/>
                <a:gd name="connsiteX19" fmla="*/ 703811 w 853440"/>
                <a:gd name="connsiteY19" fmla="*/ 376844 h 659479"/>
                <a:gd name="connsiteX20" fmla="*/ 653934 w 853440"/>
                <a:gd name="connsiteY20" fmla="*/ 338051 h 659479"/>
                <a:gd name="connsiteX21" fmla="*/ 631767 w 853440"/>
                <a:gd name="connsiteY21" fmla="*/ 277091 h 659479"/>
                <a:gd name="connsiteX22" fmla="*/ 670560 w 853440"/>
                <a:gd name="connsiteY22" fmla="*/ 149629 h 659479"/>
                <a:gd name="connsiteX23" fmla="*/ 687185 w 853440"/>
                <a:gd name="connsiteY23" fmla="*/ 121920 h 659479"/>
                <a:gd name="connsiteX24" fmla="*/ 720436 w 853440"/>
                <a:gd name="connsiteY24" fmla="*/ 60960 h 659479"/>
                <a:gd name="connsiteX25" fmla="*/ 748145 w 853440"/>
                <a:gd name="connsiteY25" fmla="*/ 44335 h 659479"/>
                <a:gd name="connsiteX26" fmla="*/ 820189 w 853440"/>
                <a:gd name="connsiteY26" fmla="*/ 38793 h 659479"/>
                <a:gd name="connsiteX27" fmla="*/ 820189 w 853440"/>
                <a:gd name="connsiteY27" fmla="*/ 38793 h 659479"/>
                <a:gd name="connsiteX28" fmla="*/ 853440 w 853440"/>
                <a:gd name="connsiteY28" fmla="*/ 5542 h 659479"/>
                <a:gd name="connsiteX29" fmla="*/ 847898 w 853440"/>
                <a:gd name="connsiteY29" fmla="*/ 0 h 659479"/>
                <a:gd name="connsiteX30" fmla="*/ 653934 w 853440"/>
                <a:gd name="connsiteY30" fmla="*/ 44335 h 659479"/>
                <a:gd name="connsiteX31" fmla="*/ 653934 w 853440"/>
                <a:gd name="connsiteY31" fmla="*/ 44335 h 659479"/>
                <a:gd name="connsiteX32" fmla="*/ 570807 w 853440"/>
                <a:gd name="connsiteY32" fmla="*/ 66502 h 659479"/>
                <a:gd name="connsiteX33" fmla="*/ 532014 w 853440"/>
                <a:gd name="connsiteY33" fmla="*/ 94211 h 659479"/>
                <a:gd name="connsiteX34" fmla="*/ 498763 w 853440"/>
                <a:gd name="connsiteY34" fmla="*/ 110836 h 659479"/>
                <a:gd name="connsiteX35" fmla="*/ 448887 w 853440"/>
                <a:gd name="connsiteY35" fmla="*/ 110836 h 659479"/>
                <a:gd name="connsiteX36" fmla="*/ 387927 w 853440"/>
                <a:gd name="connsiteY36" fmla="*/ 116378 h 659479"/>
                <a:gd name="connsiteX37" fmla="*/ 360218 w 853440"/>
                <a:gd name="connsiteY37" fmla="*/ 116378 h 659479"/>
                <a:gd name="connsiteX38" fmla="*/ 310341 w 853440"/>
                <a:gd name="connsiteY38" fmla="*/ 133004 h 659479"/>
                <a:gd name="connsiteX39" fmla="*/ 254923 w 853440"/>
                <a:gd name="connsiteY39" fmla="*/ 149629 h 659479"/>
                <a:gd name="connsiteX40" fmla="*/ 243840 w 853440"/>
                <a:gd name="connsiteY40" fmla="*/ 155171 h 659479"/>
                <a:gd name="connsiteX41" fmla="*/ 160712 w 853440"/>
                <a:gd name="connsiteY41" fmla="*/ 177338 h 659479"/>
                <a:gd name="connsiteX0" fmla="*/ 160712 w 853440"/>
                <a:gd name="connsiteY0" fmla="*/ 177338 h 659479"/>
                <a:gd name="connsiteX1" fmla="*/ 55418 w 853440"/>
                <a:gd name="connsiteY1" fmla="*/ 171796 h 659479"/>
                <a:gd name="connsiteX2" fmla="*/ 11083 w 853440"/>
                <a:gd name="connsiteY2" fmla="*/ 238298 h 659479"/>
                <a:gd name="connsiteX3" fmla="*/ 0 w 853440"/>
                <a:gd name="connsiteY3" fmla="*/ 338051 h 659479"/>
                <a:gd name="connsiteX4" fmla="*/ 0 w 853440"/>
                <a:gd name="connsiteY4" fmla="*/ 371302 h 659479"/>
                <a:gd name="connsiteX5" fmla="*/ 16625 w 853440"/>
                <a:gd name="connsiteY5" fmla="*/ 459971 h 659479"/>
                <a:gd name="connsiteX6" fmla="*/ 88669 w 853440"/>
                <a:gd name="connsiteY6" fmla="*/ 509847 h 659479"/>
                <a:gd name="connsiteX7" fmla="*/ 282632 w 853440"/>
                <a:gd name="connsiteY7" fmla="*/ 515389 h 659479"/>
                <a:gd name="connsiteX8" fmla="*/ 326967 w 853440"/>
                <a:gd name="connsiteY8" fmla="*/ 520931 h 659479"/>
                <a:gd name="connsiteX9" fmla="*/ 376843 w 853440"/>
                <a:gd name="connsiteY9" fmla="*/ 548640 h 659479"/>
                <a:gd name="connsiteX10" fmla="*/ 387927 w 853440"/>
                <a:gd name="connsiteY10" fmla="*/ 587433 h 659479"/>
                <a:gd name="connsiteX11" fmla="*/ 399011 w 853440"/>
                <a:gd name="connsiteY11" fmla="*/ 642851 h 659479"/>
                <a:gd name="connsiteX12" fmla="*/ 448887 w 853440"/>
                <a:gd name="connsiteY12" fmla="*/ 659476 h 659479"/>
                <a:gd name="connsiteX13" fmla="*/ 687185 w 853440"/>
                <a:gd name="connsiteY13" fmla="*/ 615142 h 659479"/>
                <a:gd name="connsiteX14" fmla="*/ 753687 w 853440"/>
                <a:gd name="connsiteY14" fmla="*/ 509847 h 659479"/>
                <a:gd name="connsiteX15" fmla="*/ 748145 w 853440"/>
                <a:gd name="connsiteY15" fmla="*/ 487680 h 659479"/>
                <a:gd name="connsiteX16" fmla="*/ 753687 w 853440"/>
                <a:gd name="connsiteY16" fmla="*/ 432262 h 659479"/>
                <a:gd name="connsiteX17" fmla="*/ 748145 w 853440"/>
                <a:gd name="connsiteY17" fmla="*/ 404553 h 659479"/>
                <a:gd name="connsiteX18" fmla="*/ 703811 w 853440"/>
                <a:gd name="connsiteY18" fmla="*/ 376844 h 659479"/>
                <a:gd name="connsiteX19" fmla="*/ 703811 w 853440"/>
                <a:gd name="connsiteY19" fmla="*/ 376844 h 659479"/>
                <a:gd name="connsiteX20" fmla="*/ 653934 w 853440"/>
                <a:gd name="connsiteY20" fmla="*/ 338051 h 659479"/>
                <a:gd name="connsiteX21" fmla="*/ 631767 w 853440"/>
                <a:gd name="connsiteY21" fmla="*/ 277091 h 659479"/>
                <a:gd name="connsiteX22" fmla="*/ 670560 w 853440"/>
                <a:gd name="connsiteY22" fmla="*/ 149629 h 659479"/>
                <a:gd name="connsiteX23" fmla="*/ 687185 w 853440"/>
                <a:gd name="connsiteY23" fmla="*/ 121920 h 659479"/>
                <a:gd name="connsiteX24" fmla="*/ 720436 w 853440"/>
                <a:gd name="connsiteY24" fmla="*/ 60960 h 659479"/>
                <a:gd name="connsiteX25" fmla="*/ 748145 w 853440"/>
                <a:gd name="connsiteY25" fmla="*/ 44335 h 659479"/>
                <a:gd name="connsiteX26" fmla="*/ 820189 w 853440"/>
                <a:gd name="connsiteY26" fmla="*/ 38793 h 659479"/>
                <a:gd name="connsiteX27" fmla="*/ 820189 w 853440"/>
                <a:gd name="connsiteY27" fmla="*/ 38793 h 659479"/>
                <a:gd name="connsiteX28" fmla="*/ 853440 w 853440"/>
                <a:gd name="connsiteY28" fmla="*/ 5542 h 659479"/>
                <a:gd name="connsiteX29" fmla="*/ 847898 w 853440"/>
                <a:gd name="connsiteY29" fmla="*/ 0 h 659479"/>
                <a:gd name="connsiteX30" fmla="*/ 653934 w 853440"/>
                <a:gd name="connsiteY30" fmla="*/ 44335 h 659479"/>
                <a:gd name="connsiteX31" fmla="*/ 653934 w 853440"/>
                <a:gd name="connsiteY31" fmla="*/ 44335 h 659479"/>
                <a:gd name="connsiteX32" fmla="*/ 570807 w 853440"/>
                <a:gd name="connsiteY32" fmla="*/ 66502 h 659479"/>
                <a:gd name="connsiteX33" fmla="*/ 532014 w 853440"/>
                <a:gd name="connsiteY33" fmla="*/ 94211 h 659479"/>
                <a:gd name="connsiteX34" fmla="*/ 498763 w 853440"/>
                <a:gd name="connsiteY34" fmla="*/ 110836 h 659479"/>
                <a:gd name="connsiteX35" fmla="*/ 448887 w 853440"/>
                <a:gd name="connsiteY35" fmla="*/ 110836 h 659479"/>
                <a:gd name="connsiteX36" fmla="*/ 387927 w 853440"/>
                <a:gd name="connsiteY36" fmla="*/ 116378 h 659479"/>
                <a:gd name="connsiteX37" fmla="*/ 360218 w 853440"/>
                <a:gd name="connsiteY37" fmla="*/ 116378 h 659479"/>
                <a:gd name="connsiteX38" fmla="*/ 310341 w 853440"/>
                <a:gd name="connsiteY38" fmla="*/ 133004 h 659479"/>
                <a:gd name="connsiteX39" fmla="*/ 243840 w 853440"/>
                <a:gd name="connsiteY39" fmla="*/ 155171 h 659479"/>
                <a:gd name="connsiteX40" fmla="*/ 160712 w 853440"/>
                <a:gd name="connsiteY40" fmla="*/ 177338 h 659479"/>
                <a:gd name="connsiteX0" fmla="*/ 160712 w 853440"/>
                <a:gd name="connsiteY0" fmla="*/ 177338 h 659479"/>
                <a:gd name="connsiteX1" fmla="*/ 55418 w 853440"/>
                <a:gd name="connsiteY1" fmla="*/ 171796 h 659479"/>
                <a:gd name="connsiteX2" fmla="*/ 11083 w 853440"/>
                <a:gd name="connsiteY2" fmla="*/ 238298 h 659479"/>
                <a:gd name="connsiteX3" fmla="*/ 0 w 853440"/>
                <a:gd name="connsiteY3" fmla="*/ 338051 h 659479"/>
                <a:gd name="connsiteX4" fmla="*/ 0 w 853440"/>
                <a:gd name="connsiteY4" fmla="*/ 371302 h 659479"/>
                <a:gd name="connsiteX5" fmla="*/ 16625 w 853440"/>
                <a:gd name="connsiteY5" fmla="*/ 459971 h 659479"/>
                <a:gd name="connsiteX6" fmla="*/ 88669 w 853440"/>
                <a:gd name="connsiteY6" fmla="*/ 509847 h 659479"/>
                <a:gd name="connsiteX7" fmla="*/ 282632 w 853440"/>
                <a:gd name="connsiteY7" fmla="*/ 515389 h 659479"/>
                <a:gd name="connsiteX8" fmla="*/ 326967 w 853440"/>
                <a:gd name="connsiteY8" fmla="*/ 520931 h 659479"/>
                <a:gd name="connsiteX9" fmla="*/ 376843 w 853440"/>
                <a:gd name="connsiteY9" fmla="*/ 548640 h 659479"/>
                <a:gd name="connsiteX10" fmla="*/ 387927 w 853440"/>
                <a:gd name="connsiteY10" fmla="*/ 587433 h 659479"/>
                <a:gd name="connsiteX11" fmla="*/ 399011 w 853440"/>
                <a:gd name="connsiteY11" fmla="*/ 642851 h 659479"/>
                <a:gd name="connsiteX12" fmla="*/ 448887 w 853440"/>
                <a:gd name="connsiteY12" fmla="*/ 659476 h 659479"/>
                <a:gd name="connsiteX13" fmla="*/ 687185 w 853440"/>
                <a:gd name="connsiteY13" fmla="*/ 615142 h 659479"/>
                <a:gd name="connsiteX14" fmla="*/ 753687 w 853440"/>
                <a:gd name="connsiteY14" fmla="*/ 509847 h 659479"/>
                <a:gd name="connsiteX15" fmla="*/ 748145 w 853440"/>
                <a:gd name="connsiteY15" fmla="*/ 487680 h 659479"/>
                <a:gd name="connsiteX16" fmla="*/ 753687 w 853440"/>
                <a:gd name="connsiteY16" fmla="*/ 432262 h 659479"/>
                <a:gd name="connsiteX17" fmla="*/ 748145 w 853440"/>
                <a:gd name="connsiteY17" fmla="*/ 404553 h 659479"/>
                <a:gd name="connsiteX18" fmla="*/ 703811 w 853440"/>
                <a:gd name="connsiteY18" fmla="*/ 376844 h 659479"/>
                <a:gd name="connsiteX19" fmla="*/ 703811 w 853440"/>
                <a:gd name="connsiteY19" fmla="*/ 376844 h 659479"/>
                <a:gd name="connsiteX20" fmla="*/ 653934 w 853440"/>
                <a:gd name="connsiteY20" fmla="*/ 338051 h 659479"/>
                <a:gd name="connsiteX21" fmla="*/ 631767 w 853440"/>
                <a:gd name="connsiteY21" fmla="*/ 277091 h 659479"/>
                <a:gd name="connsiteX22" fmla="*/ 670560 w 853440"/>
                <a:gd name="connsiteY22" fmla="*/ 149629 h 659479"/>
                <a:gd name="connsiteX23" fmla="*/ 687185 w 853440"/>
                <a:gd name="connsiteY23" fmla="*/ 121920 h 659479"/>
                <a:gd name="connsiteX24" fmla="*/ 720436 w 853440"/>
                <a:gd name="connsiteY24" fmla="*/ 60960 h 659479"/>
                <a:gd name="connsiteX25" fmla="*/ 748145 w 853440"/>
                <a:gd name="connsiteY25" fmla="*/ 44335 h 659479"/>
                <a:gd name="connsiteX26" fmla="*/ 820189 w 853440"/>
                <a:gd name="connsiteY26" fmla="*/ 38793 h 659479"/>
                <a:gd name="connsiteX27" fmla="*/ 820189 w 853440"/>
                <a:gd name="connsiteY27" fmla="*/ 38793 h 659479"/>
                <a:gd name="connsiteX28" fmla="*/ 853440 w 853440"/>
                <a:gd name="connsiteY28" fmla="*/ 5542 h 659479"/>
                <a:gd name="connsiteX29" fmla="*/ 847898 w 853440"/>
                <a:gd name="connsiteY29" fmla="*/ 0 h 659479"/>
                <a:gd name="connsiteX30" fmla="*/ 653934 w 853440"/>
                <a:gd name="connsiteY30" fmla="*/ 44335 h 659479"/>
                <a:gd name="connsiteX31" fmla="*/ 653934 w 853440"/>
                <a:gd name="connsiteY31" fmla="*/ 44335 h 659479"/>
                <a:gd name="connsiteX32" fmla="*/ 570807 w 853440"/>
                <a:gd name="connsiteY32" fmla="*/ 66502 h 659479"/>
                <a:gd name="connsiteX33" fmla="*/ 532014 w 853440"/>
                <a:gd name="connsiteY33" fmla="*/ 94211 h 659479"/>
                <a:gd name="connsiteX34" fmla="*/ 498763 w 853440"/>
                <a:gd name="connsiteY34" fmla="*/ 110836 h 659479"/>
                <a:gd name="connsiteX35" fmla="*/ 448887 w 853440"/>
                <a:gd name="connsiteY35" fmla="*/ 110836 h 659479"/>
                <a:gd name="connsiteX36" fmla="*/ 360218 w 853440"/>
                <a:gd name="connsiteY36" fmla="*/ 116378 h 659479"/>
                <a:gd name="connsiteX37" fmla="*/ 310341 w 853440"/>
                <a:gd name="connsiteY37" fmla="*/ 133004 h 659479"/>
                <a:gd name="connsiteX38" fmla="*/ 243840 w 853440"/>
                <a:gd name="connsiteY38" fmla="*/ 155171 h 659479"/>
                <a:gd name="connsiteX39" fmla="*/ 160712 w 853440"/>
                <a:gd name="connsiteY39" fmla="*/ 177338 h 659479"/>
                <a:gd name="connsiteX0" fmla="*/ 160712 w 853440"/>
                <a:gd name="connsiteY0" fmla="*/ 177338 h 659479"/>
                <a:gd name="connsiteX1" fmla="*/ 55418 w 853440"/>
                <a:gd name="connsiteY1" fmla="*/ 171796 h 659479"/>
                <a:gd name="connsiteX2" fmla="*/ 11083 w 853440"/>
                <a:gd name="connsiteY2" fmla="*/ 238298 h 659479"/>
                <a:gd name="connsiteX3" fmla="*/ 0 w 853440"/>
                <a:gd name="connsiteY3" fmla="*/ 338051 h 659479"/>
                <a:gd name="connsiteX4" fmla="*/ 0 w 853440"/>
                <a:gd name="connsiteY4" fmla="*/ 371302 h 659479"/>
                <a:gd name="connsiteX5" fmla="*/ 16625 w 853440"/>
                <a:gd name="connsiteY5" fmla="*/ 459971 h 659479"/>
                <a:gd name="connsiteX6" fmla="*/ 88669 w 853440"/>
                <a:gd name="connsiteY6" fmla="*/ 509847 h 659479"/>
                <a:gd name="connsiteX7" fmla="*/ 282632 w 853440"/>
                <a:gd name="connsiteY7" fmla="*/ 515389 h 659479"/>
                <a:gd name="connsiteX8" fmla="*/ 326967 w 853440"/>
                <a:gd name="connsiteY8" fmla="*/ 520931 h 659479"/>
                <a:gd name="connsiteX9" fmla="*/ 376843 w 853440"/>
                <a:gd name="connsiteY9" fmla="*/ 548640 h 659479"/>
                <a:gd name="connsiteX10" fmla="*/ 387927 w 853440"/>
                <a:gd name="connsiteY10" fmla="*/ 587433 h 659479"/>
                <a:gd name="connsiteX11" fmla="*/ 399011 w 853440"/>
                <a:gd name="connsiteY11" fmla="*/ 642851 h 659479"/>
                <a:gd name="connsiteX12" fmla="*/ 448887 w 853440"/>
                <a:gd name="connsiteY12" fmla="*/ 659476 h 659479"/>
                <a:gd name="connsiteX13" fmla="*/ 687185 w 853440"/>
                <a:gd name="connsiteY13" fmla="*/ 615142 h 659479"/>
                <a:gd name="connsiteX14" fmla="*/ 753687 w 853440"/>
                <a:gd name="connsiteY14" fmla="*/ 509847 h 659479"/>
                <a:gd name="connsiteX15" fmla="*/ 748145 w 853440"/>
                <a:gd name="connsiteY15" fmla="*/ 487680 h 659479"/>
                <a:gd name="connsiteX16" fmla="*/ 753687 w 853440"/>
                <a:gd name="connsiteY16" fmla="*/ 432262 h 659479"/>
                <a:gd name="connsiteX17" fmla="*/ 748145 w 853440"/>
                <a:gd name="connsiteY17" fmla="*/ 404553 h 659479"/>
                <a:gd name="connsiteX18" fmla="*/ 703811 w 853440"/>
                <a:gd name="connsiteY18" fmla="*/ 376844 h 659479"/>
                <a:gd name="connsiteX19" fmla="*/ 703811 w 853440"/>
                <a:gd name="connsiteY19" fmla="*/ 376844 h 659479"/>
                <a:gd name="connsiteX20" fmla="*/ 653934 w 853440"/>
                <a:gd name="connsiteY20" fmla="*/ 338051 h 659479"/>
                <a:gd name="connsiteX21" fmla="*/ 631767 w 853440"/>
                <a:gd name="connsiteY21" fmla="*/ 277091 h 659479"/>
                <a:gd name="connsiteX22" fmla="*/ 670560 w 853440"/>
                <a:gd name="connsiteY22" fmla="*/ 149629 h 659479"/>
                <a:gd name="connsiteX23" fmla="*/ 687185 w 853440"/>
                <a:gd name="connsiteY23" fmla="*/ 121920 h 659479"/>
                <a:gd name="connsiteX24" fmla="*/ 720436 w 853440"/>
                <a:gd name="connsiteY24" fmla="*/ 60960 h 659479"/>
                <a:gd name="connsiteX25" fmla="*/ 748145 w 853440"/>
                <a:gd name="connsiteY25" fmla="*/ 44335 h 659479"/>
                <a:gd name="connsiteX26" fmla="*/ 820189 w 853440"/>
                <a:gd name="connsiteY26" fmla="*/ 38793 h 659479"/>
                <a:gd name="connsiteX27" fmla="*/ 820189 w 853440"/>
                <a:gd name="connsiteY27" fmla="*/ 38793 h 659479"/>
                <a:gd name="connsiteX28" fmla="*/ 853440 w 853440"/>
                <a:gd name="connsiteY28" fmla="*/ 5542 h 659479"/>
                <a:gd name="connsiteX29" fmla="*/ 847898 w 853440"/>
                <a:gd name="connsiteY29" fmla="*/ 0 h 659479"/>
                <a:gd name="connsiteX30" fmla="*/ 653934 w 853440"/>
                <a:gd name="connsiteY30" fmla="*/ 44335 h 659479"/>
                <a:gd name="connsiteX31" fmla="*/ 653934 w 853440"/>
                <a:gd name="connsiteY31" fmla="*/ 44335 h 659479"/>
                <a:gd name="connsiteX32" fmla="*/ 570807 w 853440"/>
                <a:gd name="connsiteY32" fmla="*/ 66502 h 659479"/>
                <a:gd name="connsiteX33" fmla="*/ 498763 w 853440"/>
                <a:gd name="connsiteY33" fmla="*/ 110836 h 659479"/>
                <a:gd name="connsiteX34" fmla="*/ 448887 w 853440"/>
                <a:gd name="connsiteY34" fmla="*/ 110836 h 659479"/>
                <a:gd name="connsiteX35" fmla="*/ 360218 w 853440"/>
                <a:gd name="connsiteY35" fmla="*/ 116378 h 659479"/>
                <a:gd name="connsiteX36" fmla="*/ 310341 w 853440"/>
                <a:gd name="connsiteY36" fmla="*/ 133004 h 659479"/>
                <a:gd name="connsiteX37" fmla="*/ 243840 w 853440"/>
                <a:gd name="connsiteY37" fmla="*/ 155171 h 659479"/>
                <a:gd name="connsiteX38" fmla="*/ 160712 w 853440"/>
                <a:gd name="connsiteY38" fmla="*/ 177338 h 659479"/>
                <a:gd name="connsiteX0" fmla="*/ 160712 w 853440"/>
                <a:gd name="connsiteY0" fmla="*/ 171796 h 653937"/>
                <a:gd name="connsiteX1" fmla="*/ 55418 w 853440"/>
                <a:gd name="connsiteY1" fmla="*/ 166254 h 653937"/>
                <a:gd name="connsiteX2" fmla="*/ 11083 w 853440"/>
                <a:gd name="connsiteY2" fmla="*/ 232756 h 653937"/>
                <a:gd name="connsiteX3" fmla="*/ 0 w 853440"/>
                <a:gd name="connsiteY3" fmla="*/ 332509 h 653937"/>
                <a:gd name="connsiteX4" fmla="*/ 0 w 853440"/>
                <a:gd name="connsiteY4" fmla="*/ 365760 h 653937"/>
                <a:gd name="connsiteX5" fmla="*/ 16625 w 853440"/>
                <a:gd name="connsiteY5" fmla="*/ 454429 h 653937"/>
                <a:gd name="connsiteX6" fmla="*/ 88669 w 853440"/>
                <a:gd name="connsiteY6" fmla="*/ 504305 h 653937"/>
                <a:gd name="connsiteX7" fmla="*/ 282632 w 853440"/>
                <a:gd name="connsiteY7" fmla="*/ 509847 h 653937"/>
                <a:gd name="connsiteX8" fmla="*/ 326967 w 853440"/>
                <a:gd name="connsiteY8" fmla="*/ 515389 h 653937"/>
                <a:gd name="connsiteX9" fmla="*/ 376843 w 853440"/>
                <a:gd name="connsiteY9" fmla="*/ 543098 h 653937"/>
                <a:gd name="connsiteX10" fmla="*/ 387927 w 853440"/>
                <a:gd name="connsiteY10" fmla="*/ 581891 h 653937"/>
                <a:gd name="connsiteX11" fmla="*/ 399011 w 853440"/>
                <a:gd name="connsiteY11" fmla="*/ 637309 h 653937"/>
                <a:gd name="connsiteX12" fmla="*/ 448887 w 853440"/>
                <a:gd name="connsiteY12" fmla="*/ 653934 h 653937"/>
                <a:gd name="connsiteX13" fmla="*/ 687185 w 853440"/>
                <a:gd name="connsiteY13" fmla="*/ 609600 h 653937"/>
                <a:gd name="connsiteX14" fmla="*/ 753687 w 853440"/>
                <a:gd name="connsiteY14" fmla="*/ 504305 h 653937"/>
                <a:gd name="connsiteX15" fmla="*/ 748145 w 853440"/>
                <a:gd name="connsiteY15" fmla="*/ 482138 h 653937"/>
                <a:gd name="connsiteX16" fmla="*/ 753687 w 853440"/>
                <a:gd name="connsiteY16" fmla="*/ 426720 h 653937"/>
                <a:gd name="connsiteX17" fmla="*/ 748145 w 853440"/>
                <a:gd name="connsiteY17" fmla="*/ 399011 h 653937"/>
                <a:gd name="connsiteX18" fmla="*/ 703811 w 853440"/>
                <a:gd name="connsiteY18" fmla="*/ 371302 h 653937"/>
                <a:gd name="connsiteX19" fmla="*/ 703811 w 853440"/>
                <a:gd name="connsiteY19" fmla="*/ 371302 h 653937"/>
                <a:gd name="connsiteX20" fmla="*/ 653934 w 853440"/>
                <a:gd name="connsiteY20" fmla="*/ 332509 h 653937"/>
                <a:gd name="connsiteX21" fmla="*/ 631767 w 853440"/>
                <a:gd name="connsiteY21" fmla="*/ 271549 h 653937"/>
                <a:gd name="connsiteX22" fmla="*/ 670560 w 853440"/>
                <a:gd name="connsiteY22" fmla="*/ 144087 h 653937"/>
                <a:gd name="connsiteX23" fmla="*/ 687185 w 853440"/>
                <a:gd name="connsiteY23" fmla="*/ 116378 h 653937"/>
                <a:gd name="connsiteX24" fmla="*/ 720436 w 853440"/>
                <a:gd name="connsiteY24" fmla="*/ 55418 h 653937"/>
                <a:gd name="connsiteX25" fmla="*/ 748145 w 853440"/>
                <a:gd name="connsiteY25" fmla="*/ 38793 h 653937"/>
                <a:gd name="connsiteX26" fmla="*/ 820189 w 853440"/>
                <a:gd name="connsiteY26" fmla="*/ 33251 h 653937"/>
                <a:gd name="connsiteX27" fmla="*/ 820189 w 853440"/>
                <a:gd name="connsiteY27" fmla="*/ 33251 h 653937"/>
                <a:gd name="connsiteX28" fmla="*/ 853440 w 853440"/>
                <a:gd name="connsiteY28" fmla="*/ 0 h 653937"/>
                <a:gd name="connsiteX29" fmla="*/ 653934 w 853440"/>
                <a:gd name="connsiteY29" fmla="*/ 38793 h 653937"/>
                <a:gd name="connsiteX30" fmla="*/ 653934 w 853440"/>
                <a:gd name="connsiteY30" fmla="*/ 38793 h 653937"/>
                <a:gd name="connsiteX31" fmla="*/ 570807 w 853440"/>
                <a:gd name="connsiteY31" fmla="*/ 60960 h 653937"/>
                <a:gd name="connsiteX32" fmla="*/ 498763 w 853440"/>
                <a:gd name="connsiteY32" fmla="*/ 105294 h 653937"/>
                <a:gd name="connsiteX33" fmla="*/ 448887 w 853440"/>
                <a:gd name="connsiteY33" fmla="*/ 105294 h 653937"/>
                <a:gd name="connsiteX34" fmla="*/ 360218 w 853440"/>
                <a:gd name="connsiteY34" fmla="*/ 110836 h 653937"/>
                <a:gd name="connsiteX35" fmla="*/ 310341 w 853440"/>
                <a:gd name="connsiteY35" fmla="*/ 127462 h 653937"/>
                <a:gd name="connsiteX36" fmla="*/ 243840 w 853440"/>
                <a:gd name="connsiteY36" fmla="*/ 149629 h 653937"/>
                <a:gd name="connsiteX37" fmla="*/ 160712 w 853440"/>
                <a:gd name="connsiteY37" fmla="*/ 171796 h 653937"/>
                <a:gd name="connsiteX0" fmla="*/ 160712 w 820189"/>
                <a:gd name="connsiteY0" fmla="*/ 138545 h 620686"/>
                <a:gd name="connsiteX1" fmla="*/ 55418 w 820189"/>
                <a:gd name="connsiteY1" fmla="*/ 133003 h 620686"/>
                <a:gd name="connsiteX2" fmla="*/ 11083 w 820189"/>
                <a:gd name="connsiteY2" fmla="*/ 199505 h 620686"/>
                <a:gd name="connsiteX3" fmla="*/ 0 w 820189"/>
                <a:gd name="connsiteY3" fmla="*/ 299258 h 620686"/>
                <a:gd name="connsiteX4" fmla="*/ 0 w 820189"/>
                <a:gd name="connsiteY4" fmla="*/ 332509 h 620686"/>
                <a:gd name="connsiteX5" fmla="*/ 16625 w 820189"/>
                <a:gd name="connsiteY5" fmla="*/ 421178 h 620686"/>
                <a:gd name="connsiteX6" fmla="*/ 88669 w 820189"/>
                <a:gd name="connsiteY6" fmla="*/ 471054 h 620686"/>
                <a:gd name="connsiteX7" fmla="*/ 282632 w 820189"/>
                <a:gd name="connsiteY7" fmla="*/ 476596 h 620686"/>
                <a:gd name="connsiteX8" fmla="*/ 326967 w 820189"/>
                <a:gd name="connsiteY8" fmla="*/ 482138 h 620686"/>
                <a:gd name="connsiteX9" fmla="*/ 376843 w 820189"/>
                <a:gd name="connsiteY9" fmla="*/ 509847 h 620686"/>
                <a:gd name="connsiteX10" fmla="*/ 387927 w 820189"/>
                <a:gd name="connsiteY10" fmla="*/ 548640 h 620686"/>
                <a:gd name="connsiteX11" fmla="*/ 399011 w 820189"/>
                <a:gd name="connsiteY11" fmla="*/ 604058 h 620686"/>
                <a:gd name="connsiteX12" fmla="*/ 448887 w 820189"/>
                <a:gd name="connsiteY12" fmla="*/ 620683 h 620686"/>
                <a:gd name="connsiteX13" fmla="*/ 687185 w 820189"/>
                <a:gd name="connsiteY13" fmla="*/ 576349 h 620686"/>
                <a:gd name="connsiteX14" fmla="*/ 753687 w 820189"/>
                <a:gd name="connsiteY14" fmla="*/ 471054 h 620686"/>
                <a:gd name="connsiteX15" fmla="*/ 748145 w 820189"/>
                <a:gd name="connsiteY15" fmla="*/ 448887 h 620686"/>
                <a:gd name="connsiteX16" fmla="*/ 753687 w 820189"/>
                <a:gd name="connsiteY16" fmla="*/ 393469 h 620686"/>
                <a:gd name="connsiteX17" fmla="*/ 748145 w 820189"/>
                <a:gd name="connsiteY17" fmla="*/ 365760 h 620686"/>
                <a:gd name="connsiteX18" fmla="*/ 703811 w 820189"/>
                <a:gd name="connsiteY18" fmla="*/ 338051 h 620686"/>
                <a:gd name="connsiteX19" fmla="*/ 703811 w 820189"/>
                <a:gd name="connsiteY19" fmla="*/ 338051 h 620686"/>
                <a:gd name="connsiteX20" fmla="*/ 653934 w 820189"/>
                <a:gd name="connsiteY20" fmla="*/ 299258 h 620686"/>
                <a:gd name="connsiteX21" fmla="*/ 631767 w 820189"/>
                <a:gd name="connsiteY21" fmla="*/ 238298 h 620686"/>
                <a:gd name="connsiteX22" fmla="*/ 670560 w 820189"/>
                <a:gd name="connsiteY22" fmla="*/ 110836 h 620686"/>
                <a:gd name="connsiteX23" fmla="*/ 687185 w 820189"/>
                <a:gd name="connsiteY23" fmla="*/ 83127 h 620686"/>
                <a:gd name="connsiteX24" fmla="*/ 720436 w 820189"/>
                <a:gd name="connsiteY24" fmla="*/ 22167 h 620686"/>
                <a:gd name="connsiteX25" fmla="*/ 748145 w 820189"/>
                <a:gd name="connsiteY25" fmla="*/ 5542 h 620686"/>
                <a:gd name="connsiteX26" fmla="*/ 820189 w 820189"/>
                <a:gd name="connsiteY26" fmla="*/ 0 h 620686"/>
                <a:gd name="connsiteX27" fmla="*/ 820189 w 820189"/>
                <a:gd name="connsiteY27" fmla="*/ 0 h 620686"/>
                <a:gd name="connsiteX28" fmla="*/ 653934 w 820189"/>
                <a:gd name="connsiteY28" fmla="*/ 5542 h 620686"/>
                <a:gd name="connsiteX29" fmla="*/ 653934 w 820189"/>
                <a:gd name="connsiteY29" fmla="*/ 5542 h 620686"/>
                <a:gd name="connsiteX30" fmla="*/ 570807 w 820189"/>
                <a:gd name="connsiteY30" fmla="*/ 27709 h 620686"/>
                <a:gd name="connsiteX31" fmla="*/ 498763 w 820189"/>
                <a:gd name="connsiteY31" fmla="*/ 72043 h 620686"/>
                <a:gd name="connsiteX32" fmla="*/ 448887 w 820189"/>
                <a:gd name="connsiteY32" fmla="*/ 72043 h 620686"/>
                <a:gd name="connsiteX33" fmla="*/ 360218 w 820189"/>
                <a:gd name="connsiteY33" fmla="*/ 77585 h 620686"/>
                <a:gd name="connsiteX34" fmla="*/ 310341 w 820189"/>
                <a:gd name="connsiteY34" fmla="*/ 94211 h 620686"/>
                <a:gd name="connsiteX35" fmla="*/ 243840 w 820189"/>
                <a:gd name="connsiteY35" fmla="*/ 116378 h 620686"/>
                <a:gd name="connsiteX36" fmla="*/ 160712 w 820189"/>
                <a:gd name="connsiteY36" fmla="*/ 138545 h 620686"/>
                <a:gd name="connsiteX0" fmla="*/ 160712 w 820189"/>
                <a:gd name="connsiteY0" fmla="*/ 138545 h 620686"/>
                <a:gd name="connsiteX1" fmla="*/ 55418 w 820189"/>
                <a:gd name="connsiteY1" fmla="*/ 133003 h 620686"/>
                <a:gd name="connsiteX2" fmla="*/ 11083 w 820189"/>
                <a:gd name="connsiteY2" fmla="*/ 199505 h 620686"/>
                <a:gd name="connsiteX3" fmla="*/ 0 w 820189"/>
                <a:gd name="connsiteY3" fmla="*/ 299258 h 620686"/>
                <a:gd name="connsiteX4" fmla="*/ 0 w 820189"/>
                <a:gd name="connsiteY4" fmla="*/ 332509 h 620686"/>
                <a:gd name="connsiteX5" fmla="*/ 16625 w 820189"/>
                <a:gd name="connsiteY5" fmla="*/ 421178 h 620686"/>
                <a:gd name="connsiteX6" fmla="*/ 88669 w 820189"/>
                <a:gd name="connsiteY6" fmla="*/ 471054 h 620686"/>
                <a:gd name="connsiteX7" fmla="*/ 282632 w 820189"/>
                <a:gd name="connsiteY7" fmla="*/ 476596 h 620686"/>
                <a:gd name="connsiteX8" fmla="*/ 326967 w 820189"/>
                <a:gd name="connsiteY8" fmla="*/ 482138 h 620686"/>
                <a:gd name="connsiteX9" fmla="*/ 376843 w 820189"/>
                <a:gd name="connsiteY9" fmla="*/ 509847 h 620686"/>
                <a:gd name="connsiteX10" fmla="*/ 387927 w 820189"/>
                <a:gd name="connsiteY10" fmla="*/ 548640 h 620686"/>
                <a:gd name="connsiteX11" fmla="*/ 399011 w 820189"/>
                <a:gd name="connsiteY11" fmla="*/ 604058 h 620686"/>
                <a:gd name="connsiteX12" fmla="*/ 448887 w 820189"/>
                <a:gd name="connsiteY12" fmla="*/ 620683 h 620686"/>
                <a:gd name="connsiteX13" fmla="*/ 687185 w 820189"/>
                <a:gd name="connsiteY13" fmla="*/ 576349 h 620686"/>
                <a:gd name="connsiteX14" fmla="*/ 753687 w 820189"/>
                <a:gd name="connsiteY14" fmla="*/ 471054 h 620686"/>
                <a:gd name="connsiteX15" fmla="*/ 748145 w 820189"/>
                <a:gd name="connsiteY15" fmla="*/ 448887 h 620686"/>
                <a:gd name="connsiteX16" fmla="*/ 753687 w 820189"/>
                <a:gd name="connsiteY16" fmla="*/ 393469 h 620686"/>
                <a:gd name="connsiteX17" fmla="*/ 748145 w 820189"/>
                <a:gd name="connsiteY17" fmla="*/ 365760 h 620686"/>
                <a:gd name="connsiteX18" fmla="*/ 703811 w 820189"/>
                <a:gd name="connsiteY18" fmla="*/ 338051 h 620686"/>
                <a:gd name="connsiteX19" fmla="*/ 703811 w 820189"/>
                <a:gd name="connsiteY19" fmla="*/ 338051 h 620686"/>
                <a:gd name="connsiteX20" fmla="*/ 653934 w 820189"/>
                <a:gd name="connsiteY20" fmla="*/ 299258 h 620686"/>
                <a:gd name="connsiteX21" fmla="*/ 631767 w 820189"/>
                <a:gd name="connsiteY21" fmla="*/ 238298 h 620686"/>
                <a:gd name="connsiteX22" fmla="*/ 670560 w 820189"/>
                <a:gd name="connsiteY22" fmla="*/ 110836 h 620686"/>
                <a:gd name="connsiteX23" fmla="*/ 687185 w 820189"/>
                <a:gd name="connsiteY23" fmla="*/ 83127 h 620686"/>
                <a:gd name="connsiteX24" fmla="*/ 720436 w 820189"/>
                <a:gd name="connsiteY24" fmla="*/ 22167 h 620686"/>
                <a:gd name="connsiteX25" fmla="*/ 748145 w 820189"/>
                <a:gd name="connsiteY25" fmla="*/ 5542 h 620686"/>
                <a:gd name="connsiteX26" fmla="*/ 820189 w 820189"/>
                <a:gd name="connsiteY26" fmla="*/ 0 h 620686"/>
                <a:gd name="connsiteX27" fmla="*/ 653934 w 820189"/>
                <a:gd name="connsiteY27" fmla="*/ 5542 h 620686"/>
                <a:gd name="connsiteX28" fmla="*/ 653934 w 820189"/>
                <a:gd name="connsiteY28" fmla="*/ 5542 h 620686"/>
                <a:gd name="connsiteX29" fmla="*/ 570807 w 820189"/>
                <a:gd name="connsiteY29" fmla="*/ 27709 h 620686"/>
                <a:gd name="connsiteX30" fmla="*/ 498763 w 820189"/>
                <a:gd name="connsiteY30" fmla="*/ 72043 h 620686"/>
                <a:gd name="connsiteX31" fmla="*/ 448887 w 820189"/>
                <a:gd name="connsiteY31" fmla="*/ 72043 h 620686"/>
                <a:gd name="connsiteX32" fmla="*/ 360218 w 820189"/>
                <a:gd name="connsiteY32" fmla="*/ 77585 h 620686"/>
                <a:gd name="connsiteX33" fmla="*/ 310341 w 820189"/>
                <a:gd name="connsiteY33" fmla="*/ 94211 h 620686"/>
                <a:gd name="connsiteX34" fmla="*/ 243840 w 820189"/>
                <a:gd name="connsiteY34" fmla="*/ 116378 h 620686"/>
                <a:gd name="connsiteX35" fmla="*/ 160712 w 820189"/>
                <a:gd name="connsiteY35" fmla="*/ 138545 h 620686"/>
                <a:gd name="connsiteX0" fmla="*/ 160712 w 753687"/>
                <a:gd name="connsiteY0" fmla="*/ 133003 h 615144"/>
                <a:gd name="connsiteX1" fmla="*/ 55418 w 753687"/>
                <a:gd name="connsiteY1" fmla="*/ 127461 h 615144"/>
                <a:gd name="connsiteX2" fmla="*/ 11083 w 753687"/>
                <a:gd name="connsiteY2" fmla="*/ 193963 h 615144"/>
                <a:gd name="connsiteX3" fmla="*/ 0 w 753687"/>
                <a:gd name="connsiteY3" fmla="*/ 293716 h 615144"/>
                <a:gd name="connsiteX4" fmla="*/ 0 w 753687"/>
                <a:gd name="connsiteY4" fmla="*/ 326967 h 615144"/>
                <a:gd name="connsiteX5" fmla="*/ 16625 w 753687"/>
                <a:gd name="connsiteY5" fmla="*/ 415636 h 615144"/>
                <a:gd name="connsiteX6" fmla="*/ 88669 w 753687"/>
                <a:gd name="connsiteY6" fmla="*/ 465512 h 615144"/>
                <a:gd name="connsiteX7" fmla="*/ 282632 w 753687"/>
                <a:gd name="connsiteY7" fmla="*/ 471054 h 615144"/>
                <a:gd name="connsiteX8" fmla="*/ 326967 w 753687"/>
                <a:gd name="connsiteY8" fmla="*/ 476596 h 615144"/>
                <a:gd name="connsiteX9" fmla="*/ 376843 w 753687"/>
                <a:gd name="connsiteY9" fmla="*/ 504305 h 615144"/>
                <a:gd name="connsiteX10" fmla="*/ 387927 w 753687"/>
                <a:gd name="connsiteY10" fmla="*/ 543098 h 615144"/>
                <a:gd name="connsiteX11" fmla="*/ 399011 w 753687"/>
                <a:gd name="connsiteY11" fmla="*/ 598516 h 615144"/>
                <a:gd name="connsiteX12" fmla="*/ 448887 w 753687"/>
                <a:gd name="connsiteY12" fmla="*/ 615141 h 615144"/>
                <a:gd name="connsiteX13" fmla="*/ 687185 w 753687"/>
                <a:gd name="connsiteY13" fmla="*/ 570807 h 615144"/>
                <a:gd name="connsiteX14" fmla="*/ 753687 w 753687"/>
                <a:gd name="connsiteY14" fmla="*/ 465512 h 615144"/>
                <a:gd name="connsiteX15" fmla="*/ 748145 w 753687"/>
                <a:gd name="connsiteY15" fmla="*/ 443345 h 615144"/>
                <a:gd name="connsiteX16" fmla="*/ 753687 w 753687"/>
                <a:gd name="connsiteY16" fmla="*/ 387927 h 615144"/>
                <a:gd name="connsiteX17" fmla="*/ 748145 w 753687"/>
                <a:gd name="connsiteY17" fmla="*/ 360218 h 615144"/>
                <a:gd name="connsiteX18" fmla="*/ 703811 w 753687"/>
                <a:gd name="connsiteY18" fmla="*/ 332509 h 615144"/>
                <a:gd name="connsiteX19" fmla="*/ 703811 w 753687"/>
                <a:gd name="connsiteY19" fmla="*/ 332509 h 615144"/>
                <a:gd name="connsiteX20" fmla="*/ 653934 w 753687"/>
                <a:gd name="connsiteY20" fmla="*/ 293716 h 615144"/>
                <a:gd name="connsiteX21" fmla="*/ 631767 w 753687"/>
                <a:gd name="connsiteY21" fmla="*/ 232756 h 615144"/>
                <a:gd name="connsiteX22" fmla="*/ 670560 w 753687"/>
                <a:gd name="connsiteY22" fmla="*/ 105294 h 615144"/>
                <a:gd name="connsiteX23" fmla="*/ 687185 w 753687"/>
                <a:gd name="connsiteY23" fmla="*/ 77585 h 615144"/>
                <a:gd name="connsiteX24" fmla="*/ 720436 w 753687"/>
                <a:gd name="connsiteY24" fmla="*/ 16625 h 615144"/>
                <a:gd name="connsiteX25" fmla="*/ 748145 w 753687"/>
                <a:gd name="connsiteY25" fmla="*/ 0 h 615144"/>
                <a:gd name="connsiteX26" fmla="*/ 653934 w 753687"/>
                <a:gd name="connsiteY26" fmla="*/ 0 h 615144"/>
                <a:gd name="connsiteX27" fmla="*/ 653934 w 753687"/>
                <a:gd name="connsiteY27" fmla="*/ 0 h 615144"/>
                <a:gd name="connsiteX28" fmla="*/ 570807 w 753687"/>
                <a:gd name="connsiteY28" fmla="*/ 22167 h 615144"/>
                <a:gd name="connsiteX29" fmla="*/ 498763 w 753687"/>
                <a:gd name="connsiteY29" fmla="*/ 66501 h 615144"/>
                <a:gd name="connsiteX30" fmla="*/ 448887 w 753687"/>
                <a:gd name="connsiteY30" fmla="*/ 66501 h 615144"/>
                <a:gd name="connsiteX31" fmla="*/ 360218 w 753687"/>
                <a:gd name="connsiteY31" fmla="*/ 72043 h 615144"/>
                <a:gd name="connsiteX32" fmla="*/ 310341 w 753687"/>
                <a:gd name="connsiteY32" fmla="*/ 88669 h 615144"/>
                <a:gd name="connsiteX33" fmla="*/ 243840 w 753687"/>
                <a:gd name="connsiteY33" fmla="*/ 110836 h 615144"/>
                <a:gd name="connsiteX34" fmla="*/ 160712 w 753687"/>
                <a:gd name="connsiteY34" fmla="*/ 133003 h 615144"/>
                <a:gd name="connsiteX0" fmla="*/ 160712 w 821297"/>
                <a:gd name="connsiteY0" fmla="*/ 218347 h 700488"/>
                <a:gd name="connsiteX1" fmla="*/ 55418 w 821297"/>
                <a:gd name="connsiteY1" fmla="*/ 212805 h 700488"/>
                <a:gd name="connsiteX2" fmla="*/ 11083 w 821297"/>
                <a:gd name="connsiteY2" fmla="*/ 279307 h 700488"/>
                <a:gd name="connsiteX3" fmla="*/ 0 w 821297"/>
                <a:gd name="connsiteY3" fmla="*/ 379060 h 700488"/>
                <a:gd name="connsiteX4" fmla="*/ 0 w 821297"/>
                <a:gd name="connsiteY4" fmla="*/ 412311 h 700488"/>
                <a:gd name="connsiteX5" fmla="*/ 16625 w 821297"/>
                <a:gd name="connsiteY5" fmla="*/ 500980 h 700488"/>
                <a:gd name="connsiteX6" fmla="*/ 88669 w 821297"/>
                <a:gd name="connsiteY6" fmla="*/ 550856 h 700488"/>
                <a:gd name="connsiteX7" fmla="*/ 282632 w 821297"/>
                <a:gd name="connsiteY7" fmla="*/ 556398 h 700488"/>
                <a:gd name="connsiteX8" fmla="*/ 326967 w 821297"/>
                <a:gd name="connsiteY8" fmla="*/ 561940 h 700488"/>
                <a:gd name="connsiteX9" fmla="*/ 376843 w 821297"/>
                <a:gd name="connsiteY9" fmla="*/ 589649 h 700488"/>
                <a:gd name="connsiteX10" fmla="*/ 387927 w 821297"/>
                <a:gd name="connsiteY10" fmla="*/ 628442 h 700488"/>
                <a:gd name="connsiteX11" fmla="*/ 399011 w 821297"/>
                <a:gd name="connsiteY11" fmla="*/ 683860 h 700488"/>
                <a:gd name="connsiteX12" fmla="*/ 448887 w 821297"/>
                <a:gd name="connsiteY12" fmla="*/ 700485 h 700488"/>
                <a:gd name="connsiteX13" fmla="*/ 687185 w 821297"/>
                <a:gd name="connsiteY13" fmla="*/ 656151 h 700488"/>
                <a:gd name="connsiteX14" fmla="*/ 753687 w 821297"/>
                <a:gd name="connsiteY14" fmla="*/ 550856 h 700488"/>
                <a:gd name="connsiteX15" fmla="*/ 748145 w 821297"/>
                <a:gd name="connsiteY15" fmla="*/ 528689 h 700488"/>
                <a:gd name="connsiteX16" fmla="*/ 753687 w 821297"/>
                <a:gd name="connsiteY16" fmla="*/ 473271 h 700488"/>
                <a:gd name="connsiteX17" fmla="*/ 748145 w 821297"/>
                <a:gd name="connsiteY17" fmla="*/ 445562 h 700488"/>
                <a:gd name="connsiteX18" fmla="*/ 703811 w 821297"/>
                <a:gd name="connsiteY18" fmla="*/ 417853 h 700488"/>
                <a:gd name="connsiteX19" fmla="*/ 703811 w 821297"/>
                <a:gd name="connsiteY19" fmla="*/ 417853 h 700488"/>
                <a:gd name="connsiteX20" fmla="*/ 653934 w 821297"/>
                <a:gd name="connsiteY20" fmla="*/ 379060 h 700488"/>
                <a:gd name="connsiteX21" fmla="*/ 631767 w 821297"/>
                <a:gd name="connsiteY21" fmla="*/ 318100 h 700488"/>
                <a:gd name="connsiteX22" fmla="*/ 670560 w 821297"/>
                <a:gd name="connsiteY22" fmla="*/ 190638 h 700488"/>
                <a:gd name="connsiteX23" fmla="*/ 687185 w 821297"/>
                <a:gd name="connsiteY23" fmla="*/ 162929 h 700488"/>
                <a:gd name="connsiteX24" fmla="*/ 720436 w 821297"/>
                <a:gd name="connsiteY24" fmla="*/ 101969 h 700488"/>
                <a:gd name="connsiteX25" fmla="*/ 821297 w 821297"/>
                <a:gd name="connsiteY25" fmla="*/ 0 h 700488"/>
                <a:gd name="connsiteX26" fmla="*/ 653934 w 821297"/>
                <a:gd name="connsiteY26" fmla="*/ 85344 h 700488"/>
                <a:gd name="connsiteX27" fmla="*/ 653934 w 821297"/>
                <a:gd name="connsiteY27" fmla="*/ 85344 h 700488"/>
                <a:gd name="connsiteX28" fmla="*/ 570807 w 821297"/>
                <a:gd name="connsiteY28" fmla="*/ 107511 h 700488"/>
                <a:gd name="connsiteX29" fmla="*/ 498763 w 821297"/>
                <a:gd name="connsiteY29" fmla="*/ 151845 h 700488"/>
                <a:gd name="connsiteX30" fmla="*/ 448887 w 821297"/>
                <a:gd name="connsiteY30" fmla="*/ 151845 h 700488"/>
                <a:gd name="connsiteX31" fmla="*/ 360218 w 821297"/>
                <a:gd name="connsiteY31" fmla="*/ 157387 h 700488"/>
                <a:gd name="connsiteX32" fmla="*/ 310341 w 821297"/>
                <a:gd name="connsiteY32" fmla="*/ 174013 h 700488"/>
                <a:gd name="connsiteX33" fmla="*/ 243840 w 821297"/>
                <a:gd name="connsiteY33" fmla="*/ 196180 h 700488"/>
                <a:gd name="connsiteX34" fmla="*/ 160712 w 821297"/>
                <a:gd name="connsiteY34" fmla="*/ 218347 h 700488"/>
                <a:gd name="connsiteX0" fmla="*/ 160712 w 821297"/>
                <a:gd name="connsiteY0" fmla="*/ 218347 h 808117"/>
                <a:gd name="connsiteX1" fmla="*/ 55418 w 821297"/>
                <a:gd name="connsiteY1" fmla="*/ 212805 h 808117"/>
                <a:gd name="connsiteX2" fmla="*/ 11083 w 821297"/>
                <a:gd name="connsiteY2" fmla="*/ 279307 h 808117"/>
                <a:gd name="connsiteX3" fmla="*/ 0 w 821297"/>
                <a:gd name="connsiteY3" fmla="*/ 379060 h 808117"/>
                <a:gd name="connsiteX4" fmla="*/ 0 w 821297"/>
                <a:gd name="connsiteY4" fmla="*/ 412311 h 808117"/>
                <a:gd name="connsiteX5" fmla="*/ 16625 w 821297"/>
                <a:gd name="connsiteY5" fmla="*/ 500980 h 808117"/>
                <a:gd name="connsiteX6" fmla="*/ 88669 w 821297"/>
                <a:gd name="connsiteY6" fmla="*/ 550856 h 808117"/>
                <a:gd name="connsiteX7" fmla="*/ 282632 w 821297"/>
                <a:gd name="connsiteY7" fmla="*/ 556398 h 808117"/>
                <a:gd name="connsiteX8" fmla="*/ 95319 w 821297"/>
                <a:gd name="connsiteY8" fmla="*/ 805780 h 808117"/>
                <a:gd name="connsiteX9" fmla="*/ 376843 w 821297"/>
                <a:gd name="connsiteY9" fmla="*/ 589649 h 808117"/>
                <a:gd name="connsiteX10" fmla="*/ 387927 w 821297"/>
                <a:gd name="connsiteY10" fmla="*/ 628442 h 808117"/>
                <a:gd name="connsiteX11" fmla="*/ 399011 w 821297"/>
                <a:gd name="connsiteY11" fmla="*/ 683860 h 808117"/>
                <a:gd name="connsiteX12" fmla="*/ 448887 w 821297"/>
                <a:gd name="connsiteY12" fmla="*/ 700485 h 808117"/>
                <a:gd name="connsiteX13" fmla="*/ 687185 w 821297"/>
                <a:gd name="connsiteY13" fmla="*/ 656151 h 808117"/>
                <a:gd name="connsiteX14" fmla="*/ 753687 w 821297"/>
                <a:gd name="connsiteY14" fmla="*/ 550856 h 808117"/>
                <a:gd name="connsiteX15" fmla="*/ 748145 w 821297"/>
                <a:gd name="connsiteY15" fmla="*/ 528689 h 808117"/>
                <a:gd name="connsiteX16" fmla="*/ 753687 w 821297"/>
                <a:gd name="connsiteY16" fmla="*/ 473271 h 808117"/>
                <a:gd name="connsiteX17" fmla="*/ 748145 w 821297"/>
                <a:gd name="connsiteY17" fmla="*/ 445562 h 808117"/>
                <a:gd name="connsiteX18" fmla="*/ 703811 w 821297"/>
                <a:gd name="connsiteY18" fmla="*/ 417853 h 808117"/>
                <a:gd name="connsiteX19" fmla="*/ 703811 w 821297"/>
                <a:gd name="connsiteY19" fmla="*/ 417853 h 808117"/>
                <a:gd name="connsiteX20" fmla="*/ 653934 w 821297"/>
                <a:gd name="connsiteY20" fmla="*/ 379060 h 808117"/>
                <a:gd name="connsiteX21" fmla="*/ 631767 w 821297"/>
                <a:gd name="connsiteY21" fmla="*/ 318100 h 808117"/>
                <a:gd name="connsiteX22" fmla="*/ 670560 w 821297"/>
                <a:gd name="connsiteY22" fmla="*/ 190638 h 808117"/>
                <a:gd name="connsiteX23" fmla="*/ 687185 w 821297"/>
                <a:gd name="connsiteY23" fmla="*/ 162929 h 808117"/>
                <a:gd name="connsiteX24" fmla="*/ 720436 w 821297"/>
                <a:gd name="connsiteY24" fmla="*/ 101969 h 808117"/>
                <a:gd name="connsiteX25" fmla="*/ 821297 w 821297"/>
                <a:gd name="connsiteY25" fmla="*/ 0 h 808117"/>
                <a:gd name="connsiteX26" fmla="*/ 653934 w 821297"/>
                <a:gd name="connsiteY26" fmla="*/ 85344 h 808117"/>
                <a:gd name="connsiteX27" fmla="*/ 653934 w 821297"/>
                <a:gd name="connsiteY27" fmla="*/ 85344 h 808117"/>
                <a:gd name="connsiteX28" fmla="*/ 570807 w 821297"/>
                <a:gd name="connsiteY28" fmla="*/ 107511 h 808117"/>
                <a:gd name="connsiteX29" fmla="*/ 498763 w 821297"/>
                <a:gd name="connsiteY29" fmla="*/ 151845 h 808117"/>
                <a:gd name="connsiteX30" fmla="*/ 448887 w 821297"/>
                <a:gd name="connsiteY30" fmla="*/ 151845 h 808117"/>
                <a:gd name="connsiteX31" fmla="*/ 360218 w 821297"/>
                <a:gd name="connsiteY31" fmla="*/ 157387 h 808117"/>
                <a:gd name="connsiteX32" fmla="*/ 310341 w 821297"/>
                <a:gd name="connsiteY32" fmla="*/ 174013 h 808117"/>
                <a:gd name="connsiteX33" fmla="*/ 243840 w 821297"/>
                <a:gd name="connsiteY33" fmla="*/ 196180 h 808117"/>
                <a:gd name="connsiteX34" fmla="*/ 160712 w 821297"/>
                <a:gd name="connsiteY34" fmla="*/ 218347 h 808117"/>
                <a:gd name="connsiteX0" fmla="*/ 160712 w 821297"/>
                <a:gd name="connsiteY0" fmla="*/ 218347 h 872282"/>
                <a:gd name="connsiteX1" fmla="*/ 55418 w 821297"/>
                <a:gd name="connsiteY1" fmla="*/ 212805 h 872282"/>
                <a:gd name="connsiteX2" fmla="*/ 11083 w 821297"/>
                <a:gd name="connsiteY2" fmla="*/ 279307 h 872282"/>
                <a:gd name="connsiteX3" fmla="*/ 0 w 821297"/>
                <a:gd name="connsiteY3" fmla="*/ 379060 h 872282"/>
                <a:gd name="connsiteX4" fmla="*/ 0 w 821297"/>
                <a:gd name="connsiteY4" fmla="*/ 412311 h 872282"/>
                <a:gd name="connsiteX5" fmla="*/ 16625 w 821297"/>
                <a:gd name="connsiteY5" fmla="*/ 500980 h 872282"/>
                <a:gd name="connsiteX6" fmla="*/ 88669 w 821297"/>
                <a:gd name="connsiteY6" fmla="*/ 550856 h 872282"/>
                <a:gd name="connsiteX7" fmla="*/ 282632 w 821297"/>
                <a:gd name="connsiteY7" fmla="*/ 556398 h 872282"/>
                <a:gd name="connsiteX8" fmla="*/ 95319 w 821297"/>
                <a:gd name="connsiteY8" fmla="*/ 805780 h 872282"/>
                <a:gd name="connsiteX9" fmla="*/ 376843 w 821297"/>
                <a:gd name="connsiteY9" fmla="*/ 589649 h 872282"/>
                <a:gd name="connsiteX10" fmla="*/ 363543 w 821297"/>
                <a:gd name="connsiteY10" fmla="*/ 872282 h 872282"/>
                <a:gd name="connsiteX11" fmla="*/ 399011 w 821297"/>
                <a:gd name="connsiteY11" fmla="*/ 683860 h 872282"/>
                <a:gd name="connsiteX12" fmla="*/ 448887 w 821297"/>
                <a:gd name="connsiteY12" fmla="*/ 700485 h 872282"/>
                <a:gd name="connsiteX13" fmla="*/ 687185 w 821297"/>
                <a:gd name="connsiteY13" fmla="*/ 656151 h 872282"/>
                <a:gd name="connsiteX14" fmla="*/ 753687 w 821297"/>
                <a:gd name="connsiteY14" fmla="*/ 550856 h 872282"/>
                <a:gd name="connsiteX15" fmla="*/ 748145 w 821297"/>
                <a:gd name="connsiteY15" fmla="*/ 528689 h 872282"/>
                <a:gd name="connsiteX16" fmla="*/ 753687 w 821297"/>
                <a:gd name="connsiteY16" fmla="*/ 473271 h 872282"/>
                <a:gd name="connsiteX17" fmla="*/ 748145 w 821297"/>
                <a:gd name="connsiteY17" fmla="*/ 445562 h 872282"/>
                <a:gd name="connsiteX18" fmla="*/ 703811 w 821297"/>
                <a:gd name="connsiteY18" fmla="*/ 417853 h 872282"/>
                <a:gd name="connsiteX19" fmla="*/ 703811 w 821297"/>
                <a:gd name="connsiteY19" fmla="*/ 417853 h 872282"/>
                <a:gd name="connsiteX20" fmla="*/ 653934 w 821297"/>
                <a:gd name="connsiteY20" fmla="*/ 379060 h 872282"/>
                <a:gd name="connsiteX21" fmla="*/ 631767 w 821297"/>
                <a:gd name="connsiteY21" fmla="*/ 318100 h 872282"/>
                <a:gd name="connsiteX22" fmla="*/ 670560 w 821297"/>
                <a:gd name="connsiteY22" fmla="*/ 190638 h 872282"/>
                <a:gd name="connsiteX23" fmla="*/ 687185 w 821297"/>
                <a:gd name="connsiteY23" fmla="*/ 162929 h 872282"/>
                <a:gd name="connsiteX24" fmla="*/ 720436 w 821297"/>
                <a:gd name="connsiteY24" fmla="*/ 101969 h 872282"/>
                <a:gd name="connsiteX25" fmla="*/ 821297 w 821297"/>
                <a:gd name="connsiteY25" fmla="*/ 0 h 872282"/>
                <a:gd name="connsiteX26" fmla="*/ 653934 w 821297"/>
                <a:gd name="connsiteY26" fmla="*/ 85344 h 872282"/>
                <a:gd name="connsiteX27" fmla="*/ 653934 w 821297"/>
                <a:gd name="connsiteY27" fmla="*/ 85344 h 872282"/>
                <a:gd name="connsiteX28" fmla="*/ 570807 w 821297"/>
                <a:gd name="connsiteY28" fmla="*/ 107511 h 872282"/>
                <a:gd name="connsiteX29" fmla="*/ 498763 w 821297"/>
                <a:gd name="connsiteY29" fmla="*/ 151845 h 872282"/>
                <a:gd name="connsiteX30" fmla="*/ 448887 w 821297"/>
                <a:gd name="connsiteY30" fmla="*/ 151845 h 872282"/>
                <a:gd name="connsiteX31" fmla="*/ 360218 w 821297"/>
                <a:gd name="connsiteY31" fmla="*/ 157387 h 872282"/>
                <a:gd name="connsiteX32" fmla="*/ 310341 w 821297"/>
                <a:gd name="connsiteY32" fmla="*/ 174013 h 872282"/>
                <a:gd name="connsiteX33" fmla="*/ 243840 w 821297"/>
                <a:gd name="connsiteY33" fmla="*/ 196180 h 872282"/>
                <a:gd name="connsiteX34" fmla="*/ 160712 w 821297"/>
                <a:gd name="connsiteY34" fmla="*/ 218347 h 872282"/>
                <a:gd name="connsiteX0" fmla="*/ 160712 w 821297"/>
                <a:gd name="connsiteY0" fmla="*/ 218347 h 878222"/>
                <a:gd name="connsiteX1" fmla="*/ 55418 w 821297"/>
                <a:gd name="connsiteY1" fmla="*/ 212805 h 878222"/>
                <a:gd name="connsiteX2" fmla="*/ 11083 w 821297"/>
                <a:gd name="connsiteY2" fmla="*/ 279307 h 878222"/>
                <a:gd name="connsiteX3" fmla="*/ 0 w 821297"/>
                <a:gd name="connsiteY3" fmla="*/ 379060 h 878222"/>
                <a:gd name="connsiteX4" fmla="*/ 0 w 821297"/>
                <a:gd name="connsiteY4" fmla="*/ 412311 h 878222"/>
                <a:gd name="connsiteX5" fmla="*/ 16625 w 821297"/>
                <a:gd name="connsiteY5" fmla="*/ 500980 h 878222"/>
                <a:gd name="connsiteX6" fmla="*/ 88669 w 821297"/>
                <a:gd name="connsiteY6" fmla="*/ 550856 h 878222"/>
                <a:gd name="connsiteX7" fmla="*/ 282632 w 821297"/>
                <a:gd name="connsiteY7" fmla="*/ 556398 h 878222"/>
                <a:gd name="connsiteX8" fmla="*/ 95319 w 821297"/>
                <a:gd name="connsiteY8" fmla="*/ 805780 h 878222"/>
                <a:gd name="connsiteX9" fmla="*/ 363543 w 821297"/>
                <a:gd name="connsiteY9" fmla="*/ 872282 h 878222"/>
                <a:gd name="connsiteX10" fmla="*/ 399011 w 821297"/>
                <a:gd name="connsiteY10" fmla="*/ 683860 h 878222"/>
                <a:gd name="connsiteX11" fmla="*/ 448887 w 821297"/>
                <a:gd name="connsiteY11" fmla="*/ 700485 h 878222"/>
                <a:gd name="connsiteX12" fmla="*/ 687185 w 821297"/>
                <a:gd name="connsiteY12" fmla="*/ 656151 h 878222"/>
                <a:gd name="connsiteX13" fmla="*/ 753687 w 821297"/>
                <a:gd name="connsiteY13" fmla="*/ 550856 h 878222"/>
                <a:gd name="connsiteX14" fmla="*/ 748145 w 821297"/>
                <a:gd name="connsiteY14" fmla="*/ 528689 h 878222"/>
                <a:gd name="connsiteX15" fmla="*/ 753687 w 821297"/>
                <a:gd name="connsiteY15" fmla="*/ 473271 h 878222"/>
                <a:gd name="connsiteX16" fmla="*/ 748145 w 821297"/>
                <a:gd name="connsiteY16" fmla="*/ 445562 h 878222"/>
                <a:gd name="connsiteX17" fmla="*/ 703811 w 821297"/>
                <a:gd name="connsiteY17" fmla="*/ 417853 h 878222"/>
                <a:gd name="connsiteX18" fmla="*/ 703811 w 821297"/>
                <a:gd name="connsiteY18" fmla="*/ 417853 h 878222"/>
                <a:gd name="connsiteX19" fmla="*/ 653934 w 821297"/>
                <a:gd name="connsiteY19" fmla="*/ 379060 h 878222"/>
                <a:gd name="connsiteX20" fmla="*/ 631767 w 821297"/>
                <a:gd name="connsiteY20" fmla="*/ 318100 h 878222"/>
                <a:gd name="connsiteX21" fmla="*/ 670560 w 821297"/>
                <a:gd name="connsiteY21" fmla="*/ 190638 h 878222"/>
                <a:gd name="connsiteX22" fmla="*/ 687185 w 821297"/>
                <a:gd name="connsiteY22" fmla="*/ 162929 h 878222"/>
                <a:gd name="connsiteX23" fmla="*/ 720436 w 821297"/>
                <a:gd name="connsiteY23" fmla="*/ 101969 h 878222"/>
                <a:gd name="connsiteX24" fmla="*/ 821297 w 821297"/>
                <a:gd name="connsiteY24" fmla="*/ 0 h 878222"/>
                <a:gd name="connsiteX25" fmla="*/ 653934 w 821297"/>
                <a:gd name="connsiteY25" fmla="*/ 85344 h 878222"/>
                <a:gd name="connsiteX26" fmla="*/ 653934 w 821297"/>
                <a:gd name="connsiteY26" fmla="*/ 85344 h 878222"/>
                <a:gd name="connsiteX27" fmla="*/ 570807 w 821297"/>
                <a:gd name="connsiteY27" fmla="*/ 107511 h 878222"/>
                <a:gd name="connsiteX28" fmla="*/ 498763 w 821297"/>
                <a:gd name="connsiteY28" fmla="*/ 151845 h 878222"/>
                <a:gd name="connsiteX29" fmla="*/ 448887 w 821297"/>
                <a:gd name="connsiteY29" fmla="*/ 151845 h 878222"/>
                <a:gd name="connsiteX30" fmla="*/ 360218 w 821297"/>
                <a:gd name="connsiteY30" fmla="*/ 157387 h 878222"/>
                <a:gd name="connsiteX31" fmla="*/ 310341 w 821297"/>
                <a:gd name="connsiteY31" fmla="*/ 174013 h 878222"/>
                <a:gd name="connsiteX32" fmla="*/ 243840 w 821297"/>
                <a:gd name="connsiteY32" fmla="*/ 196180 h 878222"/>
                <a:gd name="connsiteX33" fmla="*/ 160712 w 821297"/>
                <a:gd name="connsiteY33" fmla="*/ 218347 h 878222"/>
                <a:gd name="connsiteX0" fmla="*/ 160712 w 821297"/>
                <a:gd name="connsiteY0" fmla="*/ 218347 h 878222"/>
                <a:gd name="connsiteX1" fmla="*/ 55418 w 821297"/>
                <a:gd name="connsiteY1" fmla="*/ 212805 h 878222"/>
                <a:gd name="connsiteX2" fmla="*/ 11083 w 821297"/>
                <a:gd name="connsiteY2" fmla="*/ 279307 h 878222"/>
                <a:gd name="connsiteX3" fmla="*/ 0 w 821297"/>
                <a:gd name="connsiteY3" fmla="*/ 379060 h 878222"/>
                <a:gd name="connsiteX4" fmla="*/ 0 w 821297"/>
                <a:gd name="connsiteY4" fmla="*/ 412311 h 878222"/>
                <a:gd name="connsiteX5" fmla="*/ 16625 w 821297"/>
                <a:gd name="connsiteY5" fmla="*/ 500980 h 878222"/>
                <a:gd name="connsiteX6" fmla="*/ 88669 w 821297"/>
                <a:gd name="connsiteY6" fmla="*/ 550856 h 878222"/>
                <a:gd name="connsiteX7" fmla="*/ 282632 w 821297"/>
                <a:gd name="connsiteY7" fmla="*/ 556398 h 878222"/>
                <a:gd name="connsiteX8" fmla="*/ 95319 w 821297"/>
                <a:gd name="connsiteY8" fmla="*/ 805780 h 878222"/>
                <a:gd name="connsiteX9" fmla="*/ 363543 w 821297"/>
                <a:gd name="connsiteY9" fmla="*/ 872282 h 878222"/>
                <a:gd name="connsiteX10" fmla="*/ 399011 w 821297"/>
                <a:gd name="connsiteY10" fmla="*/ 683860 h 878222"/>
                <a:gd name="connsiteX11" fmla="*/ 687185 w 821297"/>
                <a:gd name="connsiteY11" fmla="*/ 656151 h 878222"/>
                <a:gd name="connsiteX12" fmla="*/ 753687 w 821297"/>
                <a:gd name="connsiteY12" fmla="*/ 550856 h 878222"/>
                <a:gd name="connsiteX13" fmla="*/ 748145 w 821297"/>
                <a:gd name="connsiteY13" fmla="*/ 528689 h 878222"/>
                <a:gd name="connsiteX14" fmla="*/ 753687 w 821297"/>
                <a:gd name="connsiteY14" fmla="*/ 473271 h 878222"/>
                <a:gd name="connsiteX15" fmla="*/ 748145 w 821297"/>
                <a:gd name="connsiteY15" fmla="*/ 445562 h 878222"/>
                <a:gd name="connsiteX16" fmla="*/ 703811 w 821297"/>
                <a:gd name="connsiteY16" fmla="*/ 417853 h 878222"/>
                <a:gd name="connsiteX17" fmla="*/ 703811 w 821297"/>
                <a:gd name="connsiteY17" fmla="*/ 417853 h 878222"/>
                <a:gd name="connsiteX18" fmla="*/ 653934 w 821297"/>
                <a:gd name="connsiteY18" fmla="*/ 379060 h 878222"/>
                <a:gd name="connsiteX19" fmla="*/ 631767 w 821297"/>
                <a:gd name="connsiteY19" fmla="*/ 318100 h 878222"/>
                <a:gd name="connsiteX20" fmla="*/ 670560 w 821297"/>
                <a:gd name="connsiteY20" fmla="*/ 190638 h 878222"/>
                <a:gd name="connsiteX21" fmla="*/ 687185 w 821297"/>
                <a:gd name="connsiteY21" fmla="*/ 162929 h 878222"/>
                <a:gd name="connsiteX22" fmla="*/ 720436 w 821297"/>
                <a:gd name="connsiteY22" fmla="*/ 101969 h 878222"/>
                <a:gd name="connsiteX23" fmla="*/ 821297 w 821297"/>
                <a:gd name="connsiteY23" fmla="*/ 0 h 878222"/>
                <a:gd name="connsiteX24" fmla="*/ 653934 w 821297"/>
                <a:gd name="connsiteY24" fmla="*/ 85344 h 878222"/>
                <a:gd name="connsiteX25" fmla="*/ 653934 w 821297"/>
                <a:gd name="connsiteY25" fmla="*/ 85344 h 878222"/>
                <a:gd name="connsiteX26" fmla="*/ 570807 w 821297"/>
                <a:gd name="connsiteY26" fmla="*/ 107511 h 878222"/>
                <a:gd name="connsiteX27" fmla="*/ 498763 w 821297"/>
                <a:gd name="connsiteY27" fmla="*/ 151845 h 878222"/>
                <a:gd name="connsiteX28" fmla="*/ 448887 w 821297"/>
                <a:gd name="connsiteY28" fmla="*/ 151845 h 878222"/>
                <a:gd name="connsiteX29" fmla="*/ 360218 w 821297"/>
                <a:gd name="connsiteY29" fmla="*/ 157387 h 878222"/>
                <a:gd name="connsiteX30" fmla="*/ 310341 w 821297"/>
                <a:gd name="connsiteY30" fmla="*/ 174013 h 878222"/>
                <a:gd name="connsiteX31" fmla="*/ 243840 w 821297"/>
                <a:gd name="connsiteY31" fmla="*/ 196180 h 878222"/>
                <a:gd name="connsiteX32" fmla="*/ 160712 w 821297"/>
                <a:gd name="connsiteY32" fmla="*/ 218347 h 878222"/>
                <a:gd name="connsiteX0" fmla="*/ 160712 w 821297"/>
                <a:gd name="connsiteY0" fmla="*/ 218347 h 878222"/>
                <a:gd name="connsiteX1" fmla="*/ 55418 w 821297"/>
                <a:gd name="connsiteY1" fmla="*/ 212805 h 878222"/>
                <a:gd name="connsiteX2" fmla="*/ 11083 w 821297"/>
                <a:gd name="connsiteY2" fmla="*/ 279307 h 878222"/>
                <a:gd name="connsiteX3" fmla="*/ 0 w 821297"/>
                <a:gd name="connsiteY3" fmla="*/ 379060 h 878222"/>
                <a:gd name="connsiteX4" fmla="*/ 0 w 821297"/>
                <a:gd name="connsiteY4" fmla="*/ 412311 h 878222"/>
                <a:gd name="connsiteX5" fmla="*/ 16625 w 821297"/>
                <a:gd name="connsiteY5" fmla="*/ 500980 h 878222"/>
                <a:gd name="connsiteX6" fmla="*/ 88669 w 821297"/>
                <a:gd name="connsiteY6" fmla="*/ 550856 h 878222"/>
                <a:gd name="connsiteX7" fmla="*/ 282632 w 821297"/>
                <a:gd name="connsiteY7" fmla="*/ 556398 h 878222"/>
                <a:gd name="connsiteX8" fmla="*/ 95319 w 821297"/>
                <a:gd name="connsiteY8" fmla="*/ 805780 h 878222"/>
                <a:gd name="connsiteX9" fmla="*/ 363543 w 821297"/>
                <a:gd name="connsiteY9" fmla="*/ 872282 h 878222"/>
                <a:gd name="connsiteX10" fmla="*/ 687185 w 821297"/>
                <a:gd name="connsiteY10" fmla="*/ 656151 h 878222"/>
                <a:gd name="connsiteX11" fmla="*/ 753687 w 821297"/>
                <a:gd name="connsiteY11" fmla="*/ 550856 h 878222"/>
                <a:gd name="connsiteX12" fmla="*/ 748145 w 821297"/>
                <a:gd name="connsiteY12" fmla="*/ 528689 h 878222"/>
                <a:gd name="connsiteX13" fmla="*/ 753687 w 821297"/>
                <a:gd name="connsiteY13" fmla="*/ 473271 h 878222"/>
                <a:gd name="connsiteX14" fmla="*/ 748145 w 821297"/>
                <a:gd name="connsiteY14" fmla="*/ 445562 h 878222"/>
                <a:gd name="connsiteX15" fmla="*/ 703811 w 821297"/>
                <a:gd name="connsiteY15" fmla="*/ 417853 h 878222"/>
                <a:gd name="connsiteX16" fmla="*/ 703811 w 821297"/>
                <a:gd name="connsiteY16" fmla="*/ 417853 h 878222"/>
                <a:gd name="connsiteX17" fmla="*/ 653934 w 821297"/>
                <a:gd name="connsiteY17" fmla="*/ 379060 h 878222"/>
                <a:gd name="connsiteX18" fmla="*/ 631767 w 821297"/>
                <a:gd name="connsiteY18" fmla="*/ 318100 h 878222"/>
                <a:gd name="connsiteX19" fmla="*/ 670560 w 821297"/>
                <a:gd name="connsiteY19" fmla="*/ 190638 h 878222"/>
                <a:gd name="connsiteX20" fmla="*/ 687185 w 821297"/>
                <a:gd name="connsiteY20" fmla="*/ 162929 h 878222"/>
                <a:gd name="connsiteX21" fmla="*/ 720436 w 821297"/>
                <a:gd name="connsiteY21" fmla="*/ 101969 h 878222"/>
                <a:gd name="connsiteX22" fmla="*/ 821297 w 821297"/>
                <a:gd name="connsiteY22" fmla="*/ 0 h 878222"/>
                <a:gd name="connsiteX23" fmla="*/ 653934 w 821297"/>
                <a:gd name="connsiteY23" fmla="*/ 85344 h 878222"/>
                <a:gd name="connsiteX24" fmla="*/ 653934 w 821297"/>
                <a:gd name="connsiteY24" fmla="*/ 85344 h 878222"/>
                <a:gd name="connsiteX25" fmla="*/ 570807 w 821297"/>
                <a:gd name="connsiteY25" fmla="*/ 107511 h 878222"/>
                <a:gd name="connsiteX26" fmla="*/ 498763 w 821297"/>
                <a:gd name="connsiteY26" fmla="*/ 151845 h 878222"/>
                <a:gd name="connsiteX27" fmla="*/ 448887 w 821297"/>
                <a:gd name="connsiteY27" fmla="*/ 151845 h 878222"/>
                <a:gd name="connsiteX28" fmla="*/ 360218 w 821297"/>
                <a:gd name="connsiteY28" fmla="*/ 157387 h 878222"/>
                <a:gd name="connsiteX29" fmla="*/ 310341 w 821297"/>
                <a:gd name="connsiteY29" fmla="*/ 174013 h 878222"/>
                <a:gd name="connsiteX30" fmla="*/ 243840 w 821297"/>
                <a:gd name="connsiteY30" fmla="*/ 196180 h 878222"/>
                <a:gd name="connsiteX31" fmla="*/ 160712 w 821297"/>
                <a:gd name="connsiteY31" fmla="*/ 218347 h 878222"/>
                <a:gd name="connsiteX0" fmla="*/ 160712 w 821297"/>
                <a:gd name="connsiteY0" fmla="*/ 218347 h 878222"/>
                <a:gd name="connsiteX1" fmla="*/ 55418 w 821297"/>
                <a:gd name="connsiteY1" fmla="*/ 212805 h 878222"/>
                <a:gd name="connsiteX2" fmla="*/ 11083 w 821297"/>
                <a:gd name="connsiteY2" fmla="*/ 279307 h 878222"/>
                <a:gd name="connsiteX3" fmla="*/ 0 w 821297"/>
                <a:gd name="connsiteY3" fmla="*/ 379060 h 878222"/>
                <a:gd name="connsiteX4" fmla="*/ 0 w 821297"/>
                <a:gd name="connsiteY4" fmla="*/ 412311 h 878222"/>
                <a:gd name="connsiteX5" fmla="*/ 16625 w 821297"/>
                <a:gd name="connsiteY5" fmla="*/ 500980 h 878222"/>
                <a:gd name="connsiteX6" fmla="*/ 88669 w 821297"/>
                <a:gd name="connsiteY6" fmla="*/ 550856 h 878222"/>
                <a:gd name="connsiteX7" fmla="*/ 95319 w 821297"/>
                <a:gd name="connsiteY7" fmla="*/ 805780 h 878222"/>
                <a:gd name="connsiteX8" fmla="*/ 363543 w 821297"/>
                <a:gd name="connsiteY8" fmla="*/ 872282 h 878222"/>
                <a:gd name="connsiteX9" fmla="*/ 687185 w 821297"/>
                <a:gd name="connsiteY9" fmla="*/ 656151 h 878222"/>
                <a:gd name="connsiteX10" fmla="*/ 753687 w 821297"/>
                <a:gd name="connsiteY10" fmla="*/ 550856 h 878222"/>
                <a:gd name="connsiteX11" fmla="*/ 748145 w 821297"/>
                <a:gd name="connsiteY11" fmla="*/ 528689 h 878222"/>
                <a:gd name="connsiteX12" fmla="*/ 753687 w 821297"/>
                <a:gd name="connsiteY12" fmla="*/ 473271 h 878222"/>
                <a:gd name="connsiteX13" fmla="*/ 748145 w 821297"/>
                <a:gd name="connsiteY13" fmla="*/ 445562 h 878222"/>
                <a:gd name="connsiteX14" fmla="*/ 703811 w 821297"/>
                <a:gd name="connsiteY14" fmla="*/ 417853 h 878222"/>
                <a:gd name="connsiteX15" fmla="*/ 703811 w 821297"/>
                <a:gd name="connsiteY15" fmla="*/ 417853 h 878222"/>
                <a:gd name="connsiteX16" fmla="*/ 653934 w 821297"/>
                <a:gd name="connsiteY16" fmla="*/ 379060 h 878222"/>
                <a:gd name="connsiteX17" fmla="*/ 631767 w 821297"/>
                <a:gd name="connsiteY17" fmla="*/ 318100 h 878222"/>
                <a:gd name="connsiteX18" fmla="*/ 670560 w 821297"/>
                <a:gd name="connsiteY18" fmla="*/ 190638 h 878222"/>
                <a:gd name="connsiteX19" fmla="*/ 687185 w 821297"/>
                <a:gd name="connsiteY19" fmla="*/ 162929 h 878222"/>
                <a:gd name="connsiteX20" fmla="*/ 720436 w 821297"/>
                <a:gd name="connsiteY20" fmla="*/ 101969 h 878222"/>
                <a:gd name="connsiteX21" fmla="*/ 821297 w 821297"/>
                <a:gd name="connsiteY21" fmla="*/ 0 h 878222"/>
                <a:gd name="connsiteX22" fmla="*/ 653934 w 821297"/>
                <a:gd name="connsiteY22" fmla="*/ 85344 h 878222"/>
                <a:gd name="connsiteX23" fmla="*/ 653934 w 821297"/>
                <a:gd name="connsiteY23" fmla="*/ 85344 h 878222"/>
                <a:gd name="connsiteX24" fmla="*/ 570807 w 821297"/>
                <a:gd name="connsiteY24" fmla="*/ 107511 h 878222"/>
                <a:gd name="connsiteX25" fmla="*/ 498763 w 821297"/>
                <a:gd name="connsiteY25" fmla="*/ 151845 h 878222"/>
                <a:gd name="connsiteX26" fmla="*/ 448887 w 821297"/>
                <a:gd name="connsiteY26" fmla="*/ 151845 h 878222"/>
                <a:gd name="connsiteX27" fmla="*/ 360218 w 821297"/>
                <a:gd name="connsiteY27" fmla="*/ 157387 h 878222"/>
                <a:gd name="connsiteX28" fmla="*/ 310341 w 821297"/>
                <a:gd name="connsiteY28" fmla="*/ 174013 h 878222"/>
                <a:gd name="connsiteX29" fmla="*/ 243840 w 821297"/>
                <a:gd name="connsiteY29" fmla="*/ 196180 h 878222"/>
                <a:gd name="connsiteX30" fmla="*/ 160712 w 821297"/>
                <a:gd name="connsiteY30" fmla="*/ 218347 h 878222"/>
                <a:gd name="connsiteX0" fmla="*/ 160712 w 821297"/>
                <a:gd name="connsiteY0" fmla="*/ 218347 h 878222"/>
                <a:gd name="connsiteX1" fmla="*/ 55418 w 821297"/>
                <a:gd name="connsiteY1" fmla="*/ 212805 h 878222"/>
                <a:gd name="connsiteX2" fmla="*/ 11083 w 821297"/>
                <a:gd name="connsiteY2" fmla="*/ 279307 h 878222"/>
                <a:gd name="connsiteX3" fmla="*/ 0 w 821297"/>
                <a:gd name="connsiteY3" fmla="*/ 379060 h 878222"/>
                <a:gd name="connsiteX4" fmla="*/ 0 w 821297"/>
                <a:gd name="connsiteY4" fmla="*/ 412311 h 878222"/>
                <a:gd name="connsiteX5" fmla="*/ 16625 w 821297"/>
                <a:gd name="connsiteY5" fmla="*/ 500980 h 878222"/>
                <a:gd name="connsiteX6" fmla="*/ 95319 w 821297"/>
                <a:gd name="connsiteY6" fmla="*/ 805780 h 878222"/>
                <a:gd name="connsiteX7" fmla="*/ 363543 w 821297"/>
                <a:gd name="connsiteY7" fmla="*/ 872282 h 878222"/>
                <a:gd name="connsiteX8" fmla="*/ 687185 w 821297"/>
                <a:gd name="connsiteY8" fmla="*/ 656151 h 878222"/>
                <a:gd name="connsiteX9" fmla="*/ 753687 w 821297"/>
                <a:gd name="connsiteY9" fmla="*/ 550856 h 878222"/>
                <a:gd name="connsiteX10" fmla="*/ 748145 w 821297"/>
                <a:gd name="connsiteY10" fmla="*/ 528689 h 878222"/>
                <a:gd name="connsiteX11" fmla="*/ 753687 w 821297"/>
                <a:gd name="connsiteY11" fmla="*/ 473271 h 878222"/>
                <a:gd name="connsiteX12" fmla="*/ 748145 w 821297"/>
                <a:gd name="connsiteY12" fmla="*/ 445562 h 878222"/>
                <a:gd name="connsiteX13" fmla="*/ 703811 w 821297"/>
                <a:gd name="connsiteY13" fmla="*/ 417853 h 878222"/>
                <a:gd name="connsiteX14" fmla="*/ 703811 w 821297"/>
                <a:gd name="connsiteY14" fmla="*/ 417853 h 878222"/>
                <a:gd name="connsiteX15" fmla="*/ 653934 w 821297"/>
                <a:gd name="connsiteY15" fmla="*/ 379060 h 878222"/>
                <a:gd name="connsiteX16" fmla="*/ 631767 w 821297"/>
                <a:gd name="connsiteY16" fmla="*/ 318100 h 878222"/>
                <a:gd name="connsiteX17" fmla="*/ 670560 w 821297"/>
                <a:gd name="connsiteY17" fmla="*/ 190638 h 878222"/>
                <a:gd name="connsiteX18" fmla="*/ 687185 w 821297"/>
                <a:gd name="connsiteY18" fmla="*/ 162929 h 878222"/>
                <a:gd name="connsiteX19" fmla="*/ 720436 w 821297"/>
                <a:gd name="connsiteY19" fmla="*/ 101969 h 878222"/>
                <a:gd name="connsiteX20" fmla="*/ 821297 w 821297"/>
                <a:gd name="connsiteY20" fmla="*/ 0 h 878222"/>
                <a:gd name="connsiteX21" fmla="*/ 653934 w 821297"/>
                <a:gd name="connsiteY21" fmla="*/ 85344 h 878222"/>
                <a:gd name="connsiteX22" fmla="*/ 653934 w 821297"/>
                <a:gd name="connsiteY22" fmla="*/ 85344 h 878222"/>
                <a:gd name="connsiteX23" fmla="*/ 570807 w 821297"/>
                <a:gd name="connsiteY23" fmla="*/ 107511 h 878222"/>
                <a:gd name="connsiteX24" fmla="*/ 498763 w 821297"/>
                <a:gd name="connsiteY24" fmla="*/ 151845 h 878222"/>
                <a:gd name="connsiteX25" fmla="*/ 448887 w 821297"/>
                <a:gd name="connsiteY25" fmla="*/ 151845 h 878222"/>
                <a:gd name="connsiteX26" fmla="*/ 360218 w 821297"/>
                <a:gd name="connsiteY26" fmla="*/ 157387 h 878222"/>
                <a:gd name="connsiteX27" fmla="*/ 310341 w 821297"/>
                <a:gd name="connsiteY27" fmla="*/ 174013 h 878222"/>
                <a:gd name="connsiteX28" fmla="*/ 243840 w 821297"/>
                <a:gd name="connsiteY28" fmla="*/ 196180 h 878222"/>
                <a:gd name="connsiteX29" fmla="*/ 160712 w 821297"/>
                <a:gd name="connsiteY29" fmla="*/ 218347 h 878222"/>
                <a:gd name="connsiteX0" fmla="*/ 160712 w 821297"/>
                <a:gd name="connsiteY0" fmla="*/ 218347 h 878222"/>
                <a:gd name="connsiteX1" fmla="*/ 55418 w 821297"/>
                <a:gd name="connsiteY1" fmla="*/ 212805 h 878222"/>
                <a:gd name="connsiteX2" fmla="*/ 11083 w 821297"/>
                <a:gd name="connsiteY2" fmla="*/ 279307 h 878222"/>
                <a:gd name="connsiteX3" fmla="*/ 0 w 821297"/>
                <a:gd name="connsiteY3" fmla="*/ 379060 h 878222"/>
                <a:gd name="connsiteX4" fmla="*/ 0 w 821297"/>
                <a:gd name="connsiteY4" fmla="*/ 412311 h 878222"/>
                <a:gd name="connsiteX5" fmla="*/ 16625 w 821297"/>
                <a:gd name="connsiteY5" fmla="*/ 500980 h 878222"/>
                <a:gd name="connsiteX6" fmla="*/ 95319 w 821297"/>
                <a:gd name="connsiteY6" fmla="*/ 805780 h 878222"/>
                <a:gd name="connsiteX7" fmla="*/ 363543 w 821297"/>
                <a:gd name="connsiteY7" fmla="*/ 872282 h 878222"/>
                <a:gd name="connsiteX8" fmla="*/ 650609 w 821297"/>
                <a:gd name="connsiteY8" fmla="*/ 741495 h 878222"/>
                <a:gd name="connsiteX9" fmla="*/ 753687 w 821297"/>
                <a:gd name="connsiteY9" fmla="*/ 550856 h 878222"/>
                <a:gd name="connsiteX10" fmla="*/ 748145 w 821297"/>
                <a:gd name="connsiteY10" fmla="*/ 528689 h 878222"/>
                <a:gd name="connsiteX11" fmla="*/ 753687 w 821297"/>
                <a:gd name="connsiteY11" fmla="*/ 473271 h 878222"/>
                <a:gd name="connsiteX12" fmla="*/ 748145 w 821297"/>
                <a:gd name="connsiteY12" fmla="*/ 445562 h 878222"/>
                <a:gd name="connsiteX13" fmla="*/ 703811 w 821297"/>
                <a:gd name="connsiteY13" fmla="*/ 417853 h 878222"/>
                <a:gd name="connsiteX14" fmla="*/ 703811 w 821297"/>
                <a:gd name="connsiteY14" fmla="*/ 417853 h 878222"/>
                <a:gd name="connsiteX15" fmla="*/ 653934 w 821297"/>
                <a:gd name="connsiteY15" fmla="*/ 379060 h 878222"/>
                <a:gd name="connsiteX16" fmla="*/ 631767 w 821297"/>
                <a:gd name="connsiteY16" fmla="*/ 318100 h 878222"/>
                <a:gd name="connsiteX17" fmla="*/ 670560 w 821297"/>
                <a:gd name="connsiteY17" fmla="*/ 190638 h 878222"/>
                <a:gd name="connsiteX18" fmla="*/ 687185 w 821297"/>
                <a:gd name="connsiteY18" fmla="*/ 162929 h 878222"/>
                <a:gd name="connsiteX19" fmla="*/ 720436 w 821297"/>
                <a:gd name="connsiteY19" fmla="*/ 101969 h 878222"/>
                <a:gd name="connsiteX20" fmla="*/ 821297 w 821297"/>
                <a:gd name="connsiteY20" fmla="*/ 0 h 878222"/>
                <a:gd name="connsiteX21" fmla="*/ 653934 w 821297"/>
                <a:gd name="connsiteY21" fmla="*/ 85344 h 878222"/>
                <a:gd name="connsiteX22" fmla="*/ 653934 w 821297"/>
                <a:gd name="connsiteY22" fmla="*/ 85344 h 878222"/>
                <a:gd name="connsiteX23" fmla="*/ 570807 w 821297"/>
                <a:gd name="connsiteY23" fmla="*/ 107511 h 878222"/>
                <a:gd name="connsiteX24" fmla="*/ 498763 w 821297"/>
                <a:gd name="connsiteY24" fmla="*/ 151845 h 878222"/>
                <a:gd name="connsiteX25" fmla="*/ 448887 w 821297"/>
                <a:gd name="connsiteY25" fmla="*/ 151845 h 878222"/>
                <a:gd name="connsiteX26" fmla="*/ 360218 w 821297"/>
                <a:gd name="connsiteY26" fmla="*/ 157387 h 878222"/>
                <a:gd name="connsiteX27" fmla="*/ 310341 w 821297"/>
                <a:gd name="connsiteY27" fmla="*/ 174013 h 878222"/>
                <a:gd name="connsiteX28" fmla="*/ 243840 w 821297"/>
                <a:gd name="connsiteY28" fmla="*/ 196180 h 878222"/>
                <a:gd name="connsiteX29" fmla="*/ 160712 w 821297"/>
                <a:gd name="connsiteY29" fmla="*/ 218347 h 878222"/>
                <a:gd name="connsiteX0" fmla="*/ 160712 w 821297"/>
                <a:gd name="connsiteY0" fmla="*/ 218347 h 878222"/>
                <a:gd name="connsiteX1" fmla="*/ 55418 w 821297"/>
                <a:gd name="connsiteY1" fmla="*/ 212805 h 878222"/>
                <a:gd name="connsiteX2" fmla="*/ 11083 w 821297"/>
                <a:gd name="connsiteY2" fmla="*/ 279307 h 878222"/>
                <a:gd name="connsiteX3" fmla="*/ 0 w 821297"/>
                <a:gd name="connsiteY3" fmla="*/ 379060 h 878222"/>
                <a:gd name="connsiteX4" fmla="*/ 0 w 821297"/>
                <a:gd name="connsiteY4" fmla="*/ 412311 h 878222"/>
                <a:gd name="connsiteX5" fmla="*/ 16625 w 821297"/>
                <a:gd name="connsiteY5" fmla="*/ 500980 h 878222"/>
                <a:gd name="connsiteX6" fmla="*/ 95319 w 821297"/>
                <a:gd name="connsiteY6" fmla="*/ 805780 h 878222"/>
                <a:gd name="connsiteX7" fmla="*/ 363543 w 821297"/>
                <a:gd name="connsiteY7" fmla="*/ 872282 h 878222"/>
                <a:gd name="connsiteX8" fmla="*/ 674993 w 821297"/>
                <a:gd name="connsiteY8" fmla="*/ 839031 h 878222"/>
                <a:gd name="connsiteX9" fmla="*/ 753687 w 821297"/>
                <a:gd name="connsiteY9" fmla="*/ 550856 h 878222"/>
                <a:gd name="connsiteX10" fmla="*/ 748145 w 821297"/>
                <a:gd name="connsiteY10" fmla="*/ 528689 h 878222"/>
                <a:gd name="connsiteX11" fmla="*/ 753687 w 821297"/>
                <a:gd name="connsiteY11" fmla="*/ 473271 h 878222"/>
                <a:gd name="connsiteX12" fmla="*/ 748145 w 821297"/>
                <a:gd name="connsiteY12" fmla="*/ 445562 h 878222"/>
                <a:gd name="connsiteX13" fmla="*/ 703811 w 821297"/>
                <a:gd name="connsiteY13" fmla="*/ 417853 h 878222"/>
                <a:gd name="connsiteX14" fmla="*/ 703811 w 821297"/>
                <a:gd name="connsiteY14" fmla="*/ 417853 h 878222"/>
                <a:gd name="connsiteX15" fmla="*/ 653934 w 821297"/>
                <a:gd name="connsiteY15" fmla="*/ 379060 h 878222"/>
                <a:gd name="connsiteX16" fmla="*/ 631767 w 821297"/>
                <a:gd name="connsiteY16" fmla="*/ 318100 h 878222"/>
                <a:gd name="connsiteX17" fmla="*/ 670560 w 821297"/>
                <a:gd name="connsiteY17" fmla="*/ 190638 h 878222"/>
                <a:gd name="connsiteX18" fmla="*/ 687185 w 821297"/>
                <a:gd name="connsiteY18" fmla="*/ 162929 h 878222"/>
                <a:gd name="connsiteX19" fmla="*/ 720436 w 821297"/>
                <a:gd name="connsiteY19" fmla="*/ 101969 h 878222"/>
                <a:gd name="connsiteX20" fmla="*/ 821297 w 821297"/>
                <a:gd name="connsiteY20" fmla="*/ 0 h 878222"/>
                <a:gd name="connsiteX21" fmla="*/ 653934 w 821297"/>
                <a:gd name="connsiteY21" fmla="*/ 85344 h 878222"/>
                <a:gd name="connsiteX22" fmla="*/ 653934 w 821297"/>
                <a:gd name="connsiteY22" fmla="*/ 85344 h 878222"/>
                <a:gd name="connsiteX23" fmla="*/ 570807 w 821297"/>
                <a:gd name="connsiteY23" fmla="*/ 107511 h 878222"/>
                <a:gd name="connsiteX24" fmla="*/ 498763 w 821297"/>
                <a:gd name="connsiteY24" fmla="*/ 151845 h 878222"/>
                <a:gd name="connsiteX25" fmla="*/ 448887 w 821297"/>
                <a:gd name="connsiteY25" fmla="*/ 151845 h 878222"/>
                <a:gd name="connsiteX26" fmla="*/ 360218 w 821297"/>
                <a:gd name="connsiteY26" fmla="*/ 157387 h 878222"/>
                <a:gd name="connsiteX27" fmla="*/ 310341 w 821297"/>
                <a:gd name="connsiteY27" fmla="*/ 174013 h 878222"/>
                <a:gd name="connsiteX28" fmla="*/ 243840 w 821297"/>
                <a:gd name="connsiteY28" fmla="*/ 196180 h 878222"/>
                <a:gd name="connsiteX29" fmla="*/ 160712 w 821297"/>
                <a:gd name="connsiteY29" fmla="*/ 218347 h 878222"/>
                <a:gd name="connsiteX0" fmla="*/ 160712 w 821297"/>
                <a:gd name="connsiteY0" fmla="*/ 218347 h 878222"/>
                <a:gd name="connsiteX1" fmla="*/ 55418 w 821297"/>
                <a:gd name="connsiteY1" fmla="*/ 212805 h 878222"/>
                <a:gd name="connsiteX2" fmla="*/ 11083 w 821297"/>
                <a:gd name="connsiteY2" fmla="*/ 279307 h 878222"/>
                <a:gd name="connsiteX3" fmla="*/ 0 w 821297"/>
                <a:gd name="connsiteY3" fmla="*/ 379060 h 878222"/>
                <a:gd name="connsiteX4" fmla="*/ 0 w 821297"/>
                <a:gd name="connsiteY4" fmla="*/ 412311 h 878222"/>
                <a:gd name="connsiteX5" fmla="*/ 16625 w 821297"/>
                <a:gd name="connsiteY5" fmla="*/ 500980 h 878222"/>
                <a:gd name="connsiteX6" fmla="*/ 95319 w 821297"/>
                <a:gd name="connsiteY6" fmla="*/ 805780 h 878222"/>
                <a:gd name="connsiteX7" fmla="*/ 363543 w 821297"/>
                <a:gd name="connsiteY7" fmla="*/ 872282 h 878222"/>
                <a:gd name="connsiteX8" fmla="*/ 674993 w 821297"/>
                <a:gd name="connsiteY8" fmla="*/ 839031 h 878222"/>
                <a:gd name="connsiteX9" fmla="*/ 753687 w 821297"/>
                <a:gd name="connsiteY9" fmla="*/ 550856 h 878222"/>
                <a:gd name="connsiteX10" fmla="*/ 748145 w 821297"/>
                <a:gd name="connsiteY10" fmla="*/ 528689 h 878222"/>
                <a:gd name="connsiteX11" fmla="*/ 753687 w 821297"/>
                <a:gd name="connsiteY11" fmla="*/ 473271 h 878222"/>
                <a:gd name="connsiteX12" fmla="*/ 748145 w 821297"/>
                <a:gd name="connsiteY12" fmla="*/ 445562 h 878222"/>
                <a:gd name="connsiteX13" fmla="*/ 703811 w 821297"/>
                <a:gd name="connsiteY13" fmla="*/ 417853 h 878222"/>
                <a:gd name="connsiteX14" fmla="*/ 703811 w 821297"/>
                <a:gd name="connsiteY14" fmla="*/ 417853 h 878222"/>
                <a:gd name="connsiteX15" fmla="*/ 653934 w 821297"/>
                <a:gd name="connsiteY15" fmla="*/ 379060 h 878222"/>
                <a:gd name="connsiteX16" fmla="*/ 631767 w 821297"/>
                <a:gd name="connsiteY16" fmla="*/ 318100 h 878222"/>
                <a:gd name="connsiteX17" fmla="*/ 670560 w 821297"/>
                <a:gd name="connsiteY17" fmla="*/ 190638 h 878222"/>
                <a:gd name="connsiteX18" fmla="*/ 687185 w 821297"/>
                <a:gd name="connsiteY18" fmla="*/ 162929 h 878222"/>
                <a:gd name="connsiteX19" fmla="*/ 732628 w 821297"/>
                <a:gd name="connsiteY19" fmla="*/ 28817 h 878222"/>
                <a:gd name="connsiteX20" fmla="*/ 821297 w 821297"/>
                <a:gd name="connsiteY20" fmla="*/ 0 h 878222"/>
                <a:gd name="connsiteX21" fmla="*/ 653934 w 821297"/>
                <a:gd name="connsiteY21" fmla="*/ 85344 h 878222"/>
                <a:gd name="connsiteX22" fmla="*/ 653934 w 821297"/>
                <a:gd name="connsiteY22" fmla="*/ 85344 h 878222"/>
                <a:gd name="connsiteX23" fmla="*/ 570807 w 821297"/>
                <a:gd name="connsiteY23" fmla="*/ 107511 h 878222"/>
                <a:gd name="connsiteX24" fmla="*/ 498763 w 821297"/>
                <a:gd name="connsiteY24" fmla="*/ 151845 h 878222"/>
                <a:gd name="connsiteX25" fmla="*/ 448887 w 821297"/>
                <a:gd name="connsiteY25" fmla="*/ 151845 h 878222"/>
                <a:gd name="connsiteX26" fmla="*/ 360218 w 821297"/>
                <a:gd name="connsiteY26" fmla="*/ 157387 h 878222"/>
                <a:gd name="connsiteX27" fmla="*/ 310341 w 821297"/>
                <a:gd name="connsiteY27" fmla="*/ 174013 h 878222"/>
                <a:gd name="connsiteX28" fmla="*/ 243840 w 821297"/>
                <a:gd name="connsiteY28" fmla="*/ 196180 h 878222"/>
                <a:gd name="connsiteX29" fmla="*/ 160712 w 821297"/>
                <a:gd name="connsiteY29" fmla="*/ 218347 h 878222"/>
                <a:gd name="connsiteX0" fmla="*/ 253815 w 914400"/>
                <a:gd name="connsiteY0" fmla="*/ 218347 h 878222"/>
                <a:gd name="connsiteX1" fmla="*/ 148521 w 914400"/>
                <a:gd name="connsiteY1" fmla="*/ 212805 h 878222"/>
                <a:gd name="connsiteX2" fmla="*/ 104186 w 914400"/>
                <a:gd name="connsiteY2" fmla="*/ 279307 h 878222"/>
                <a:gd name="connsiteX3" fmla="*/ 93103 w 914400"/>
                <a:gd name="connsiteY3" fmla="*/ 379060 h 878222"/>
                <a:gd name="connsiteX4" fmla="*/ 93103 w 914400"/>
                <a:gd name="connsiteY4" fmla="*/ 412311 h 878222"/>
                <a:gd name="connsiteX5" fmla="*/ 0 w 914400"/>
                <a:gd name="connsiteY5" fmla="*/ 683860 h 878222"/>
                <a:gd name="connsiteX6" fmla="*/ 188422 w 914400"/>
                <a:gd name="connsiteY6" fmla="*/ 805780 h 878222"/>
                <a:gd name="connsiteX7" fmla="*/ 456646 w 914400"/>
                <a:gd name="connsiteY7" fmla="*/ 872282 h 878222"/>
                <a:gd name="connsiteX8" fmla="*/ 768096 w 914400"/>
                <a:gd name="connsiteY8" fmla="*/ 839031 h 878222"/>
                <a:gd name="connsiteX9" fmla="*/ 846790 w 914400"/>
                <a:gd name="connsiteY9" fmla="*/ 550856 h 878222"/>
                <a:gd name="connsiteX10" fmla="*/ 841248 w 914400"/>
                <a:gd name="connsiteY10" fmla="*/ 528689 h 878222"/>
                <a:gd name="connsiteX11" fmla="*/ 846790 w 914400"/>
                <a:gd name="connsiteY11" fmla="*/ 473271 h 878222"/>
                <a:gd name="connsiteX12" fmla="*/ 841248 w 914400"/>
                <a:gd name="connsiteY12" fmla="*/ 445562 h 878222"/>
                <a:gd name="connsiteX13" fmla="*/ 796914 w 914400"/>
                <a:gd name="connsiteY13" fmla="*/ 417853 h 878222"/>
                <a:gd name="connsiteX14" fmla="*/ 796914 w 914400"/>
                <a:gd name="connsiteY14" fmla="*/ 417853 h 878222"/>
                <a:gd name="connsiteX15" fmla="*/ 747037 w 914400"/>
                <a:gd name="connsiteY15" fmla="*/ 379060 h 878222"/>
                <a:gd name="connsiteX16" fmla="*/ 724870 w 914400"/>
                <a:gd name="connsiteY16" fmla="*/ 318100 h 878222"/>
                <a:gd name="connsiteX17" fmla="*/ 763663 w 914400"/>
                <a:gd name="connsiteY17" fmla="*/ 190638 h 878222"/>
                <a:gd name="connsiteX18" fmla="*/ 780288 w 914400"/>
                <a:gd name="connsiteY18" fmla="*/ 162929 h 878222"/>
                <a:gd name="connsiteX19" fmla="*/ 825731 w 914400"/>
                <a:gd name="connsiteY19" fmla="*/ 28817 h 878222"/>
                <a:gd name="connsiteX20" fmla="*/ 914400 w 914400"/>
                <a:gd name="connsiteY20" fmla="*/ 0 h 878222"/>
                <a:gd name="connsiteX21" fmla="*/ 747037 w 914400"/>
                <a:gd name="connsiteY21" fmla="*/ 85344 h 878222"/>
                <a:gd name="connsiteX22" fmla="*/ 747037 w 914400"/>
                <a:gd name="connsiteY22" fmla="*/ 85344 h 878222"/>
                <a:gd name="connsiteX23" fmla="*/ 663910 w 914400"/>
                <a:gd name="connsiteY23" fmla="*/ 107511 h 878222"/>
                <a:gd name="connsiteX24" fmla="*/ 591866 w 914400"/>
                <a:gd name="connsiteY24" fmla="*/ 151845 h 878222"/>
                <a:gd name="connsiteX25" fmla="*/ 541990 w 914400"/>
                <a:gd name="connsiteY25" fmla="*/ 151845 h 878222"/>
                <a:gd name="connsiteX26" fmla="*/ 453321 w 914400"/>
                <a:gd name="connsiteY26" fmla="*/ 157387 h 878222"/>
                <a:gd name="connsiteX27" fmla="*/ 403444 w 914400"/>
                <a:gd name="connsiteY27" fmla="*/ 174013 h 878222"/>
                <a:gd name="connsiteX28" fmla="*/ 336943 w 914400"/>
                <a:gd name="connsiteY28" fmla="*/ 196180 h 878222"/>
                <a:gd name="connsiteX29" fmla="*/ 253815 w 914400"/>
                <a:gd name="connsiteY29" fmla="*/ 218347 h 878222"/>
                <a:gd name="connsiteX0" fmla="*/ 253815 w 914400"/>
                <a:gd name="connsiteY0" fmla="*/ 218347 h 878222"/>
                <a:gd name="connsiteX1" fmla="*/ 148521 w 914400"/>
                <a:gd name="connsiteY1" fmla="*/ 212805 h 878222"/>
                <a:gd name="connsiteX2" fmla="*/ 104186 w 914400"/>
                <a:gd name="connsiteY2" fmla="*/ 279307 h 878222"/>
                <a:gd name="connsiteX3" fmla="*/ 93103 w 914400"/>
                <a:gd name="connsiteY3" fmla="*/ 379060 h 878222"/>
                <a:gd name="connsiteX4" fmla="*/ 32143 w 914400"/>
                <a:gd name="connsiteY4" fmla="*/ 387927 h 878222"/>
                <a:gd name="connsiteX5" fmla="*/ 0 w 914400"/>
                <a:gd name="connsiteY5" fmla="*/ 683860 h 878222"/>
                <a:gd name="connsiteX6" fmla="*/ 188422 w 914400"/>
                <a:gd name="connsiteY6" fmla="*/ 805780 h 878222"/>
                <a:gd name="connsiteX7" fmla="*/ 456646 w 914400"/>
                <a:gd name="connsiteY7" fmla="*/ 872282 h 878222"/>
                <a:gd name="connsiteX8" fmla="*/ 768096 w 914400"/>
                <a:gd name="connsiteY8" fmla="*/ 839031 h 878222"/>
                <a:gd name="connsiteX9" fmla="*/ 846790 w 914400"/>
                <a:gd name="connsiteY9" fmla="*/ 550856 h 878222"/>
                <a:gd name="connsiteX10" fmla="*/ 841248 w 914400"/>
                <a:gd name="connsiteY10" fmla="*/ 528689 h 878222"/>
                <a:gd name="connsiteX11" fmla="*/ 846790 w 914400"/>
                <a:gd name="connsiteY11" fmla="*/ 473271 h 878222"/>
                <a:gd name="connsiteX12" fmla="*/ 841248 w 914400"/>
                <a:gd name="connsiteY12" fmla="*/ 445562 h 878222"/>
                <a:gd name="connsiteX13" fmla="*/ 796914 w 914400"/>
                <a:gd name="connsiteY13" fmla="*/ 417853 h 878222"/>
                <a:gd name="connsiteX14" fmla="*/ 796914 w 914400"/>
                <a:gd name="connsiteY14" fmla="*/ 417853 h 878222"/>
                <a:gd name="connsiteX15" fmla="*/ 747037 w 914400"/>
                <a:gd name="connsiteY15" fmla="*/ 379060 h 878222"/>
                <a:gd name="connsiteX16" fmla="*/ 724870 w 914400"/>
                <a:gd name="connsiteY16" fmla="*/ 318100 h 878222"/>
                <a:gd name="connsiteX17" fmla="*/ 763663 w 914400"/>
                <a:gd name="connsiteY17" fmla="*/ 190638 h 878222"/>
                <a:gd name="connsiteX18" fmla="*/ 780288 w 914400"/>
                <a:gd name="connsiteY18" fmla="*/ 162929 h 878222"/>
                <a:gd name="connsiteX19" fmla="*/ 825731 w 914400"/>
                <a:gd name="connsiteY19" fmla="*/ 28817 h 878222"/>
                <a:gd name="connsiteX20" fmla="*/ 914400 w 914400"/>
                <a:gd name="connsiteY20" fmla="*/ 0 h 878222"/>
                <a:gd name="connsiteX21" fmla="*/ 747037 w 914400"/>
                <a:gd name="connsiteY21" fmla="*/ 85344 h 878222"/>
                <a:gd name="connsiteX22" fmla="*/ 747037 w 914400"/>
                <a:gd name="connsiteY22" fmla="*/ 85344 h 878222"/>
                <a:gd name="connsiteX23" fmla="*/ 663910 w 914400"/>
                <a:gd name="connsiteY23" fmla="*/ 107511 h 878222"/>
                <a:gd name="connsiteX24" fmla="*/ 591866 w 914400"/>
                <a:gd name="connsiteY24" fmla="*/ 151845 h 878222"/>
                <a:gd name="connsiteX25" fmla="*/ 541990 w 914400"/>
                <a:gd name="connsiteY25" fmla="*/ 151845 h 878222"/>
                <a:gd name="connsiteX26" fmla="*/ 453321 w 914400"/>
                <a:gd name="connsiteY26" fmla="*/ 157387 h 878222"/>
                <a:gd name="connsiteX27" fmla="*/ 403444 w 914400"/>
                <a:gd name="connsiteY27" fmla="*/ 174013 h 878222"/>
                <a:gd name="connsiteX28" fmla="*/ 336943 w 914400"/>
                <a:gd name="connsiteY28" fmla="*/ 196180 h 878222"/>
                <a:gd name="connsiteX29" fmla="*/ 253815 w 914400"/>
                <a:gd name="connsiteY29" fmla="*/ 218347 h 878222"/>
                <a:gd name="connsiteX0" fmla="*/ 253815 w 914400"/>
                <a:gd name="connsiteY0" fmla="*/ 218347 h 878222"/>
                <a:gd name="connsiteX1" fmla="*/ 148521 w 914400"/>
                <a:gd name="connsiteY1" fmla="*/ 212805 h 878222"/>
                <a:gd name="connsiteX2" fmla="*/ 104186 w 914400"/>
                <a:gd name="connsiteY2" fmla="*/ 279307 h 878222"/>
                <a:gd name="connsiteX3" fmla="*/ 32143 w 914400"/>
                <a:gd name="connsiteY3" fmla="*/ 387927 h 878222"/>
                <a:gd name="connsiteX4" fmla="*/ 0 w 914400"/>
                <a:gd name="connsiteY4" fmla="*/ 683860 h 878222"/>
                <a:gd name="connsiteX5" fmla="*/ 188422 w 914400"/>
                <a:gd name="connsiteY5" fmla="*/ 805780 h 878222"/>
                <a:gd name="connsiteX6" fmla="*/ 456646 w 914400"/>
                <a:gd name="connsiteY6" fmla="*/ 872282 h 878222"/>
                <a:gd name="connsiteX7" fmla="*/ 768096 w 914400"/>
                <a:gd name="connsiteY7" fmla="*/ 839031 h 878222"/>
                <a:gd name="connsiteX8" fmla="*/ 846790 w 914400"/>
                <a:gd name="connsiteY8" fmla="*/ 550856 h 878222"/>
                <a:gd name="connsiteX9" fmla="*/ 841248 w 914400"/>
                <a:gd name="connsiteY9" fmla="*/ 528689 h 878222"/>
                <a:gd name="connsiteX10" fmla="*/ 846790 w 914400"/>
                <a:gd name="connsiteY10" fmla="*/ 473271 h 878222"/>
                <a:gd name="connsiteX11" fmla="*/ 841248 w 914400"/>
                <a:gd name="connsiteY11" fmla="*/ 445562 h 878222"/>
                <a:gd name="connsiteX12" fmla="*/ 796914 w 914400"/>
                <a:gd name="connsiteY12" fmla="*/ 417853 h 878222"/>
                <a:gd name="connsiteX13" fmla="*/ 796914 w 914400"/>
                <a:gd name="connsiteY13" fmla="*/ 417853 h 878222"/>
                <a:gd name="connsiteX14" fmla="*/ 747037 w 914400"/>
                <a:gd name="connsiteY14" fmla="*/ 379060 h 878222"/>
                <a:gd name="connsiteX15" fmla="*/ 724870 w 914400"/>
                <a:gd name="connsiteY15" fmla="*/ 318100 h 878222"/>
                <a:gd name="connsiteX16" fmla="*/ 763663 w 914400"/>
                <a:gd name="connsiteY16" fmla="*/ 190638 h 878222"/>
                <a:gd name="connsiteX17" fmla="*/ 780288 w 914400"/>
                <a:gd name="connsiteY17" fmla="*/ 162929 h 878222"/>
                <a:gd name="connsiteX18" fmla="*/ 825731 w 914400"/>
                <a:gd name="connsiteY18" fmla="*/ 28817 h 878222"/>
                <a:gd name="connsiteX19" fmla="*/ 914400 w 914400"/>
                <a:gd name="connsiteY19" fmla="*/ 0 h 878222"/>
                <a:gd name="connsiteX20" fmla="*/ 747037 w 914400"/>
                <a:gd name="connsiteY20" fmla="*/ 85344 h 878222"/>
                <a:gd name="connsiteX21" fmla="*/ 747037 w 914400"/>
                <a:gd name="connsiteY21" fmla="*/ 85344 h 878222"/>
                <a:gd name="connsiteX22" fmla="*/ 663910 w 914400"/>
                <a:gd name="connsiteY22" fmla="*/ 107511 h 878222"/>
                <a:gd name="connsiteX23" fmla="*/ 591866 w 914400"/>
                <a:gd name="connsiteY23" fmla="*/ 151845 h 878222"/>
                <a:gd name="connsiteX24" fmla="*/ 541990 w 914400"/>
                <a:gd name="connsiteY24" fmla="*/ 151845 h 878222"/>
                <a:gd name="connsiteX25" fmla="*/ 453321 w 914400"/>
                <a:gd name="connsiteY25" fmla="*/ 157387 h 878222"/>
                <a:gd name="connsiteX26" fmla="*/ 403444 w 914400"/>
                <a:gd name="connsiteY26" fmla="*/ 174013 h 878222"/>
                <a:gd name="connsiteX27" fmla="*/ 336943 w 914400"/>
                <a:gd name="connsiteY27" fmla="*/ 196180 h 878222"/>
                <a:gd name="connsiteX28" fmla="*/ 253815 w 914400"/>
                <a:gd name="connsiteY28" fmla="*/ 218347 h 878222"/>
                <a:gd name="connsiteX0" fmla="*/ 253815 w 914400"/>
                <a:gd name="connsiteY0" fmla="*/ 218347 h 878222"/>
                <a:gd name="connsiteX1" fmla="*/ 248533 w 914400"/>
                <a:gd name="connsiteY1" fmla="*/ 403305 h 878222"/>
                <a:gd name="connsiteX2" fmla="*/ 104186 w 914400"/>
                <a:gd name="connsiteY2" fmla="*/ 279307 h 878222"/>
                <a:gd name="connsiteX3" fmla="*/ 32143 w 914400"/>
                <a:gd name="connsiteY3" fmla="*/ 387927 h 878222"/>
                <a:gd name="connsiteX4" fmla="*/ 0 w 914400"/>
                <a:gd name="connsiteY4" fmla="*/ 683860 h 878222"/>
                <a:gd name="connsiteX5" fmla="*/ 188422 w 914400"/>
                <a:gd name="connsiteY5" fmla="*/ 805780 h 878222"/>
                <a:gd name="connsiteX6" fmla="*/ 456646 w 914400"/>
                <a:gd name="connsiteY6" fmla="*/ 872282 h 878222"/>
                <a:gd name="connsiteX7" fmla="*/ 768096 w 914400"/>
                <a:gd name="connsiteY7" fmla="*/ 839031 h 878222"/>
                <a:gd name="connsiteX8" fmla="*/ 846790 w 914400"/>
                <a:gd name="connsiteY8" fmla="*/ 550856 h 878222"/>
                <a:gd name="connsiteX9" fmla="*/ 841248 w 914400"/>
                <a:gd name="connsiteY9" fmla="*/ 528689 h 878222"/>
                <a:gd name="connsiteX10" fmla="*/ 846790 w 914400"/>
                <a:gd name="connsiteY10" fmla="*/ 473271 h 878222"/>
                <a:gd name="connsiteX11" fmla="*/ 841248 w 914400"/>
                <a:gd name="connsiteY11" fmla="*/ 445562 h 878222"/>
                <a:gd name="connsiteX12" fmla="*/ 796914 w 914400"/>
                <a:gd name="connsiteY12" fmla="*/ 417853 h 878222"/>
                <a:gd name="connsiteX13" fmla="*/ 796914 w 914400"/>
                <a:gd name="connsiteY13" fmla="*/ 417853 h 878222"/>
                <a:gd name="connsiteX14" fmla="*/ 747037 w 914400"/>
                <a:gd name="connsiteY14" fmla="*/ 379060 h 878222"/>
                <a:gd name="connsiteX15" fmla="*/ 724870 w 914400"/>
                <a:gd name="connsiteY15" fmla="*/ 318100 h 878222"/>
                <a:gd name="connsiteX16" fmla="*/ 763663 w 914400"/>
                <a:gd name="connsiteY16" fmla="*/ 190638 h 878222"/>
                <a:gd name="connsiteX17" fmla="*/ 780288 w 914400"/>
                <a:gd name="connsiteY17" fmla="*/ 162929 h 878222"/>
                <a:gd name="connsiteX18" fmla="*/ 825731 w 914400"/>
                <a:gd name="connsiteY18" fmla="*/ 28817 h 878222"/>
                <a:gd name="connsiteX19" fmla="*/ 914400 w 914400"/>
                <a:gd name="connsiteY19" fmla="*/ 0 h 878222"/>
                <a:gd name="connsiteX20" fmla="*/ 747037 w 914400"/>
                <a:gd name="connsiteY20" fmla="*/ 85344 h 878222"/>
                <a:gd name="connsiteX21" fmla="*/ 747037 w 914400"/>
                <a:gd name="connsiteY21" fmla="*/ 85344 h 878222"/>
                <a:gd name="connsiteX22" fmla="*/ 663910 w 914400"/>
                <a:gd name="connsiteY22" fmla="*/ 107511 h 878222"/>
                <a:gd name="connsiteX23" fmla="*/ 591866 w 914400"/>
                <a:gd name="connsiteY23" fmla="*/ 151845 h 878222"/>
                <a:gd name="connsiteX24" fmla="*/ 541990 w 914400"/>
                <a:gd name="connsiteY24" fmla="*/ 151845 h 878222"/>
                <a:gd name="connsiteX25" fmla="*/ 453321 w 914400"/>
                <a:gd name="connsiteY25" fmla="*/ 157387 h 878222"/>
                <a:gd name="connsiteX26" fmla="*/ 403444 w 914400"/>
                <a:gd name="connsiteY26" fmla="*/ 174013 h 878222"/>
                <a:gd name="connsiteX27" fmla="*/ 336943 w 914400"/>
                <a:gd name="connsiteY27" fmla="*/ 196180 h 878222"/>
                <a:gd name="connsiteX28" fmla="*/ 253815 w 914400"/>
                <a:gd name="connsiteY28" fmla="*/ 218347 h 878222"/>
                <a:gd name="connsiteX0" fmla="*/ 253815 w 914400"/>
                <a:gd name="connsiteY0" fmla="*/ 218347 h 878222"/>
                <a:gd name="connsiteX1" fmla="*/ 248533 w 914400"/>
                <a:gd name="connsiteY1" fmla="*/ 403305 h 878222"/>
                <a:gd name="connsiteX2" fmla="*/ 127999 w 914400"/>
                <a:gd name="connsiteY2" fmla="*/ 426944 h 878222"/>
                <a:gd name="connsiteX3" fmla="*/ 32143 w 914400"/>
                <a:gd name="connsiteY3" fmla="*/ 387927 h 878222"/>
                <a:gd name="connsiteX4" fmla="*/ 0 w 914400"/>
                <a:gd name="connsiteY4" fmla="*/ 683860 h 878222"/>
                <a:gd name="connsiteX5" fmla="*/ 188422 w 914400"/>
                <a:gd name="connsiteY5" fmla="*/ 805780 h 878222"/>
                <a:gd name="connsiteX6" fmla="*/ 456646 w 914400"/>
                <a:gd name="connsiteY6" fmla="*/ 872282 h 878222"/>
                <a:gd name="connsiteX7" fmla="*/ 768096 w 914400"/>
                <a:gd name="connsiteY7" fmla="*/ 839031 h 878222"/>
                <a:gd name="connsiteX8" fmla="*/ 846790 w 914400"/>
                <a:gd name="connsiteY8" fmla="*/ 550856 h 878222"/>
                <a:gd name="connsiteX9" fmla="*/ 841248 w 914400"/>
                <a:gd name="connsiteY9" fmla="*/ 528689 h 878222"/>
                <a:gd name="connsiteX10" fmla="*/ 846790 w 914400"/>
                <a:gd name="connsiteY10" fmla="*/ 473271 h 878222"/>
                <a:gd name="connsiteX11" fmla="*/ 841248 w 914400"/>
                <a:gd name="connsiteY11" fmla="*/ 445562 h 878222"/>
                <a:gd name="connsiteX12" fmla="*/ 796914 w 914400"/>
                <a:gd name="connsiteY12" fmla="*/ 417853 h 878222"/>
                <a:gd name="connsiteX13" fmla="*/ 796914 w 914400"/>
                <a:gd name="connsiteY13" fmla="*/ 417853 h 878222"/>
                <a:gd name="connsiteX14" fmla="*/ 747037 w 914400"/>
                <a:gd name="connsiteY14" fmla="*/ 379060 h 878222"/>
                <a:gd name="connsiteX15" fmla="*/ 724870 w 914400"/>
                <a:gd name="connsiteY15" fmla="*/ 318100 h 878222"/>
                <a:gd name="connsiteX16" fmla="*/ 763663 w 914400"/>
                <a:gd name="connsiteY16" fmla="*/ 190638 h 878222"/>
                <a:gd name="connsiteX17" fmla="*/ 780288 w 914400"/>
                <a:gd name="connsiteY17" fmla="*/ 162929 h 878222"/>
                <a:gd name="connsiteX18" fmla="*/ 825731 w 914400"/>
                <a:gd name="connsiteY18" fmla="*/ 28817 h 878222"/>
                <a:gd name="connsiteX19" fmla="*/ 914400 w 914400"/>
                <a:gd name="connsiteY19" fmla="*/ 0 h 878222"/>
                <a:gd name="connsiteX20" fmla="*/ 747037 w 914400"/>
                <a:gd name="connsiteY20" fmla="*/ 85344 h 878222"/>
                <a:gd name="connsiteX21" fmla="*/ 747037 w 914400"/>
                <a:gd name="connsiteY21" fmla="*/ 85344 h 878222"/>
                <a:gd name="connsiteX22" fmla="*/ 663910 w 914400"/>
                <a:gd name="connsiteY22" fmla="*/ 107511 h 878222"/>
                <a:gd name="connsiteX23" fmla="*/ 591866 w 914400"/>
                <a:gd name="connsiteY23" fmla="*/ 151845 h 878222"/>
                <a:gd name="connsiteX24" fmla="*/ 541990 w 914400"/>
                <a:gd name="connsiteY24" fmla="*/ 151845 h 878222"/>
                <a:gd name="connsiteX25" fmla="*/ 453321 w 914400"/>
                <a:gd name="connsiteY25" fmla="*/ 157387 h 878222"/>
                <a:gd name="connsiteX26" fmla="*/ 403444 w 914400"/>
                <a:gd name="connsiteY26" fmla="*/ 174013 h 878222"/>
                <a:gd name="connsiteX27" fmla="*/ 336943 w 914400"/>
                <a:gd name="connsiteY27" fmla="*/ 196180 h 878222"/>
                <a:gd name="connsiteX28" fmla="*/ 253815 w 914400"/>
                <a:gd name="connsiteY28" fmla="*/ 218347 h 878222"/>
                <a:gd name="connsiteX0" fmla="*/ 377640 w 914400"/>
                <a:gd name="connsiteY0" fmla="*/ 275497 h 878222"/>
                <a:gd name="connsiteX1" fmla="*/ 248533 w 914400"/>
                <a:gd name="connsiteY1" fmla="*/ 403305 h 878222"/>
                <a:gd name="connsiteX2" fmla="*/ 127999 w 914400"/>
                <a:gd name="connsiteY2" fmla="*/ 426944 h 878222"/>
                <a:gd name="connsiteX3" fmla="*/ 32143 w 914400"/>
                <a:gd name="connsiteY3" fmla="*/ 387927 h 878222"/>
                <a:gd name="connsiteX4" fmla="*/ 0 w 914400"/>
                <a:gd name="connsiteY4" fmla="*/ 683860 h 878222"/>
                <a:gd name="connsiteX5" fmla="*/ 188422 w 914400"/>
                <a:gd name="connsiteY5" fmla="*/ 805780 h 878222"/>
                <a:gd name="connsiteX6" fmla="*/ 456646 w 914400"/>
                <a:gd name="connsiteY6" fmla="*/ 872282 h 878222"/>
                <a:gd name="connsiteX7" fmla="*/ 768096 w 914400"/>
                <a:gd name="connsiteY7" fmla="*/ 839031 h 878222"/>
                <a:gd name="connsiteX8" fmla="*/ 846790 w 914400"/>
                <a:gd name="connsiteY8" fmla="*/ 550856 h 878222"/>
                <a:gd name="connsiteX9" fmla="*/ 841248 w 914400"/>
                <a:gd name="connsiteY9" fmla="*/ 528689 h 878222"/>
                <a:gd name="connsiteX10" fmla="*/ 846790 w 914400"/>
                <a:gd name="connsiteY10" fmla="*/ 473271 h 878222"/>
                <a:gd name="connsiteX11" fmla="*/ 841248 w 914400"/>
                <a:gd name="connsiteY11" fmla="*/ 445562 h 878222"/>
                <a:gd name="connsiteX12" fmla="*/ 796914 w 914400"/>
                <a:gd name="connsiteY12" fmla="*/ 417853 h 878222"/>
                <a:gd name="connsiteX13" fmla="*/ 796914 w 914400"/>
                <a:gd name="connsiteY13" fmla="*/ 417853 h 878222"/>
                <a:gd name="connsiteX14" fmla="*/ 747037 w 914400"/>
                <a:gd name="connsiteY14" fmla="*/ 379060 h 878222"/>
                <a:gd name="connsiteX15" fmla="*/ 724870 w 914400"/>
                <a:gd name="connsiteY15" fmla="*/ 318100 h 878222"/>
                <a:gd name="connsiteX16" fmla="*/ 763663 w 914400"/>
                <a:gd name="connsiteY16" fmla="*/ 190638 h 878222"/>
                <a:gd name="connsiteX17" fmla="*/ 780288 w 914400"/>
                <a:gd name="connsiteY17" fmla="*/ 162929 h 878222"/>
                <a:gd name="connsiteX18" fmla="*/ 825731 w 914400"/>
                <a:gd name="connsiteY18" fmla="*/ 28817 h 878222"/>
                <a:gd name="connsiteX19" fmla="*/ 914400 w 914400"/>
                <a:gd name="connsiteY19" fmla="*/ 0 h 878222"/>
                <a:gd name="connsiteX20" fmla="*/ 747037 w 914400"/>
                <a:gd name="connsiteY20" fmla="*/ 85344 h 878222"/>
                <a:gd name="connsiteX21" fmla="*/ 747037 w 914400"/>
                <a:gd name="connsiteY21" fmla="*/ 85344 h 878222"/>
                <a:gd name="connsiteX22" fmla="*/ 663910 w 914400"/>
                <a:gd name="connsiteY22" fmla="*/ 107511 h 878222"/>
                <a:gd name="connsiteX23" fmla="*/ 591866 w 914400"/>
                <a:gd name="connsiteY23" fmla="*/ 151845 h 878222"/>
                <a:gd name="connsiteX24" fmla="*/ 541990 w 914400"/>
                <a:gd name="connsiteY24" fmla="*/ 151845 h 878222"/>
                <a:gd name="connsiteX25" fmla="*/ 453321 w 914400"/>
                <a:gd name="connsiteY25" fmla="*/ 157387 h 878222"/>
                <a:gd name="connsiteX26" fmla="*/ 403444 w 914400"/>
                <a:gd name="connsiteY26" fmla="*/ 174013 h 878222"/>
                <a:gd name="connsiteX27" fmla="*/ 336943 w 914400"/>
                <a:gd name="connsiteY27" fmla="*/ 196180 h 878222"/>
                <a:gd name="connsiteX28" fmla="*/ 377640 w 914400"/>
                <a:gd name="connsiteY28" fmla="*/ 275497 h 878222"/>
                <a:gd name="connsiteX0" fmla="*/ 377640 w 914400"/>
                <a:gd name="connsiteY0" fmla="*/ 275497 h 878222"/>
                <a:gd name="connsiteX1" fmla="*/ 248533 w 914400"/>
                <a:gd name="connsiteY1" fmla="*/ 403305 h 878222"/>
                <a:gd name="connsiteX2" fmla="*/ 127999 w 914400"/>
                <a:gd name="connsiteY2" fmla="*/ 426944 h 878222"/>
                <a:gd name="connsiteX3" fmla="*/ 32143 w 914400"/>
                <a:gd name="connsiteY3" fmla="*/ 387927 h 878222"/>
                <a:gd name="connsiteX4" fmla="*/ 0 w 914400"/>
                <a:gd name="connsiteY4" fmla="*/ 683860 h 878222"/>
                <a:gd name="connsiteX5" fmla="*/ 188422 w 914400"/>
                <a:gd name="connsiteY5" fmla="*/ 805780 h 878222"/>
                <a:gd name="connsiteX6" fmla="*/ 456646 w 914400"/>
                <a:gd name="connsiteY6" fmla="*/ 872282 h 878222"/>
                <a:gd name="connsiteX7" fmla="*/ 768096 w 914400"/>
                <a:gd name="connsiteY7" fmla="*/ 839031 h 878222"/>
                <a:gd name="connsiteX8" fmla="*/ 846790 w 914400"/>
                <a:gd name="connsiteY8" fmla="*/ 550856 h 878222"/>
                <a:gd name="connsiteX9" fmla="*/ 841248 w 914400"/>
                <a:gd name="connsiteY9" fmla="*/ 528689 h 878222"/>
                <a:gd name="connsiteX10" fmla="*/ 846790 w 914400"/>
                <a:gd name="connsiteY10" fmla="*/ 473271 h 878222"/>
                <a:gd name="connsiteX11" fmla="*/ 841248 w 914400"/>
                <a:gd name="connsiteY11" fmla="*/ 445562 h 878222"/>
                <a:gd name="connsiteX12" fmla="*/ 796914 w 914400"/>
                <a:gd name="connsiteY12" fmla="*/ 417853 h 878222"/>
                <a:gd name="connsiteX13" fmla="*/ 796914 w 914400"/>
                <a:gd name="connsiteY13" fmla="*/ 417853 h 878222"/>
                <a:gd name="connsiteX14" fmla="*/ 747037 w 914400"/>
                <a:gd name="connsiteY14" fmla="*/ 379060 h 878222"/>
                <a:gd name="connsiteX15" fmla="*/ 724870 w 914400"/>
                <a:gd name="connsiteY15" fmla="*/ 318100 h 878222"/>
                <a:gd name="connsiteX16" fmla="*/ 763663 w 914400"/>
                <a:gd name="connsiteY16" fmla="*/ 190638 h 878222"/>
                <a:gd name="connsiteX17" fmla="*/ 780288 w 914400"/>
                <a:gd name="connsiteY17" fmla="*/ 162929 h 878222"/>
                <a:gd name="connsiteX18" fmla="*/ 825731 w 914400"/>
                <a:gd name="connsiteY18" fmla="*/ 28817 h 878222"/>
                <a:gd name="connsiteX19" fmla="*/ 914400 w 914400"/>
                <a:gd name="connsiteY19" fmla="*/ 0 h 878222"/>
                <a:gd name="connsiteX20" fmla="*/ 747037 w 914400"/>
                <a:gd name="connsiteY20" fmla="*/ 85344 h 878222"/>
                <a:gd name="connsiteX21" fmla="*/ 747037 w 914400"/>
                <a:gd name="connsiteY21" fmla="*/ 85344 h 878222"/>
                <a:gd name="connsiteX22" fmla="*/ 663910 w 914400"/>
                <a:gd name="connsiteY22" fmla="*/ 107511 h 878222"/>
                <a:gd name="connsiteX23" fmla="*/ 591866 w 914400"/>
                <a:gd name="connsiteY23" fmla="*/ 151845 h 878222"/>
                <a:gd name="connsiteX24" fmla="*/ 541990 w 914400"/>
                <a:gd name="connsiteY24" fmla="*/ 151845 h 878222"/>
                <a:gd name="connsiteX25" fmla="*/ 453321 w 914400"/>
                <a:gd name="connsiteY25" fmla="*/ 157387 h 878222"/>
                <a:gd name="connsiteX26" fmla="*/ 403444 w 914400"/>
                <a:gd name="connsiteY26" fmla="*/ 174013 h 878222"/>
                <a:gd name="connsiteX27" fmla="*/ 377640 w 914400"/>
                <a:gd name="connsiteY27" fmla="*/ 275497 h 878222"/>
                <a:gd name="connsiteX0" fmla="*/ 377640 w 914400"/>
                <a:gd name="connsiteY0" fmla="*/ 275497 h 878222"/>
                <a:gd name="connsiteX1" fmla="*/ 248533 w 914400"/>
                <a:gd name="connsiteY1" fmla="*/ 403305 h 878222"/>
                <a:gd name="connsiteX2" fmla="*/ 127999 w 914400"/>
                <a:gd name="connsiteY2" fmla="*/ 426944 h 878222"/>
                <a:gd name="connsiteX3" fmla="*/ 32143 w 914400"/>
                <a:gd name="connsiteY3" fmla="*/ 387927 h 878222"/>
                <a:gd name="connsiteX4" fmla="*/ 0 w 914400"/>
                <a:gd name="connsiteY4" fmla="*/ 683860 h 878222"/>
                <a:gd name="connsiteX5" fmla="*/ 188422 w 914400"/>
                <a:gd name="connsiteY5" fmla="*/ 805780 h 878222"/>
                <a:gd name="connsiteX6" fmla="*/ 456646 w 914400"/>
                <a:gd name="connsiteY6" fmla="*/ 872282 h 878222"/>
                <a:gd name="connsiteX7" fmla="*/ 768096 w 914400"/>
                <a:gd name="connsiteY7" fmla="*/ 839031 h 878222"/>
                <a:gd name="connsiteX8" fmla="*/ 846790 w 914400"/>
                <a:gd name="connsiteY8" fmla="*/ 550856 h 878222"/>
                <a:gd name="connsiteX9" fmla="*/ 841248 w 914400"/>
                <a:gd name="connsiteY9" fmla="*/ 528689 h 878222"/>
                <a:gd name="connsiteX10" fmla="*/ 846790 w 914400"/>
                <a:gd name="connsiteY10" fmla="*/ 473271 h 878222"/>
                <a:gd name="connsiteX11" fmla="*/ 841248 w 914400"/>
                <a:gd name="connsiteY11" fmla="*/ 445562 h 878222"/>
                <a:gd name="connsiteX12" fmla="*/ 796914 w 914400"/>
                <a:gd name="connsiteY12" fmla="*/ 417853 h 878222"/>
                <a:gd name="connsiteX13" fmla="*/ 796914 w 914400"/>
                <a:gd name="connsiteY13" fmla="*/ 417853 h 878222"/>
                <a:gd name="connsiteX14" fmla="*/ 747037 w 914400"/>
                <a:gd name="connsiteY14" fmla="*/ 379060 h 878222"/>
                <a:gd name="connsiteX15" fmla="*/ 724870 w 914400"/>
                <a:gd name="connsiteY15" fmla="*/ 318100 h 878222"/>
                <a:gd name="connsiteX16" fmla="*/ 763663 w 914400"/>
                <a:gd name="connsiteY16" fmla="*/ 190638 h 878222"/>
                <a:gd name="connsiteX17" fmla="*/ 780288 w 914400"/>
                <a:gd name="connsiteY17" fmla="*/ 162929 h 878222"/>
                <a:gd name="connsiteX18" fmla="*/ 825731 w 914400"/>
                <a:gd name="connsiteY18" fmla="*/ 28817 h 878222"/>
                <a:gd name="connsiteX19" fmla="*/ 914400 w 914400"/>
                <a:gd name="connsiteY19" fmla="*/ 0 h 878222"/>
                <a:gd name="connsiteX20" fmla="*/ 747037 w 914400"/>
                <a:gd name="connsiteY20" fmla="*/ 85344 h 878222"/>
                <a:gd name="connsiteX21" fmla="*/ 747037 w 914400"/>
                <a:gd name="connsiteY21" fmla="*/ 85344 h 878222"/>
                <a:gd name="connsiteX22" fmla="*/ 663910 w 914400"/>
                <a:gd name="connsiteY22" fmla="*/ 107511 h 878222"/>
                <a:gd name="connsiteX23" fmla="*/ 591866 w 914400"/>
                <a:gd name="connsiteY23" fmla="*/ 151845 h 878222"/>
                <a:gd name="connsiteX24" fmla="*/ 541990 w 914400"/>
                <a:gd name="connsiteY24" fmla="*/ 151845 h 878222"/>
                <a:gd name="connsiteX25" fmla="*/ 453321 w 914400"/>
                <a:gd name="connsiteY25" fmla="*/ 157387 h 878222"/>
                <a:gd name="connsiteX26" fmla="*/ 377640 w 914400"/>
                <a:gd name="connsiteY26" fmla="*/ 275497 h 878222"/>
                <a:gd name="connsiteX0" fmla="*/ 377640 w 914400"/>
                <a:gd name="connsiteY0" fmla="*/ 275497 h 878222"/>
                <a:gd name="connsiteX1" fmla="*/ 248533 w 914400"/>
                <a:gd name="connsiteY1" fmla="*/ 403305 h 878222"/>
                <a:gd name="connsiteX2" fmla="*/ 127999 w 914400"/>
                <a:gd name="connsiteY2" fmla="*/ 426944 h 878222"/>
                <a:gd name="connsiteX3" fmla="*/ 32143 w 914400"/>
                <a:gd name="connsiteY3" fmla="*/ 387927 h 878222"/>
                <a:gd name="connsiteX4" fmla="*/ 0 w 914400"/>
                <a:gd name="connsiteY4" fmla="*/ 683860 h 878222"/>
                <a:gd name="connsiteX5" fmla="*/ 188422 w 914400"/>
                <a:gd name="connsiteY5" fmla="*/ 805780 h 878222"/>
                <a:gd name="connsiteX6" fmla="*/ 456646 w 914400"/>
                <a:gd name="connsiteY6" fmla="*/ 872282 h 878222"/>
                <a:gd name="connsiteX7" fmla="*/ 768096 w 914400"/>
                <a:gd name="connsiteY7" fmla="*/ 839031 h 878222"/>
                <a:gd name="connsiteX8" fmla="*/ 846790 w 914400"/>
                <a:gd name="connsiteY8" fmla="*/ 550856 h 878222"/>
                <a:gd name="connsiteX9" fmla="*/ 841248 w 914400"/>
                <a:gd name="connsiteY9" fmla="*/ 528689 h 878222"/>
                <a:gd name="connsiteX10" fmla="*/ 846790 w 914400"/>
                <a:gd name="connsiteY10" fmla="*/ 473271 h 878222"/>
                <a:gd name="connsiteX11" fmla="*/ 841248 w 914400"/>
                <a:gd name="connsiteY11" fmla="*/ 445562 h 878222"/>
                <a:gd name="connsiteX12" fmla="*/ 796914 w 914400"/>
                <a:gd name="connsiteY12" fmla="*/ 417853 h 878222"/>
                <a:gd name="connsiteX13" fmla="*/ 796914 w 914400"/>
                <a:gd name="connsiteY13" fmla="*/ 417853 h 878222"/>
                <a:gd name="connsiteX14" fmla="*/ 747037 w 914400"/>
                <a:gd name="connsiteY14" fmla="*/ 379060 h 878222"/>
                <a:gd name="connsiteX15" fmla="*/ 724870 w 914400"/>
                <a:gd name="connsiteY15" fmla="*/ 318100 h 878222"/>
                <a:gd name="connsiteX16" fmla="*/ 763663 w 914400"/>
                <a:gd name="connsiteY16" fmla="*/ 190638 h 878222"/>
                <a:gd name="connsiteX17" fmla="*/ 780288 w 914400"/>
                <a:gd name="connsiteY17" fmla="*/ 162929 h 878222"/>
                <a:gd name="connsiteX18" fmla="*/ 825731 w 914400"/>
                <a:gd name="connsiteY18" fmla="*/ 28817 h 878222"/>
                <a:gd name="connsiteX19" fmla="*/ 914400 w 914400"/>
                <a:gd name="connsiteY19" fmla="*/ 0 h 878222"/>
                <a:gd name="connsiteX20" fmla="*/ 747037 w 914400"/>
                <a:gd name="connsiteY20" fmla="*/ 85344 h 878222"/>
                <a:gd name="connsiteX21" fmla="*/ 747037 w 914400"/>
                <a:gd name="connsiteY21" fmla="*/ 85344 h 878222"/>
                <a:gd name="connsiteX22" fmla="*/ 663910 w 914400"/>
                <a:gd name="connsiteY22" fmla="*/ 107511 h 878222"/>
                <a:gd name="connsiteX23" fmla="*/ 591866 w 914400"/>
                <a:gd name="connsiteY23" fmla="*/ 151845 h 878222"/>
                <a:gd name="connsiteX24" fmla="*/ 541990 w 914400"/>
                <a:gd name="connsiteY24" fmla="*/ 151845 h 878222"/>
                <a:gd name="connsiteX25" fmla="*/ 377640 w 914400"/>
                <a:gd name="connsiteY25" fmla="*/ 275497 h 878222"/>
                <a:gd name="connsiteX0" fmla="*/ 377640 w 914400"/>
                <a:gd name="connsiteY0" fmla="*/ 275497 h 878222"/>
                <a:gd name="connsiteX1" fmla="*/ 248533 w 914400"/>
                <a:gd name="connsiteY1" fmla="*/ 403305 h 878222"/>
                <a:gd name="connsiteX2" fmla="*/ 127999 w 914400"/>
                <a:gd name="connsiteY2" fmla="*/ 426944 h 878222"/>
                <a:gd name="connsiteX3" fmla="*/ 0 w 914400"/>
                <a:gd name="connsiteY3" fmla="*/ 683860 h 878222"/>
                <a:gd name="connsiteX4" fmla="*/ 188422 w 914400"/>
                <a:gd name="connsiteY4" fmla="*/ 805780 h 878222"/>
                <a:gd name="connsiteX5" fmla="*/ 456646 w 914400"/>
                <a:gd name="connsiteY5" fmla="*/ 872282 h 878222"/>
                <a:gd name="connsiteX6" fmla="*/ 768096 w 914400"/>
                <a:gd name="connsiteY6" fmla="*/ 839031 h 878222"/>
                <a:gd name="connsiteX7" fmla="*/ 846790 w 914400"/>
                <a:gd name="connsiteY7" fmla="*/ 550856 h 878222"/>
                <a:gd name="connsiteX8" fmla="*/ 841248 w 914400"/>
                <a:gd name="connsiteY8" fmla="*/ 528689 h 878222"/>
                <a:gd name="connsiteX9" fmla="*/ 846790 w 914400"/>
                <a:gd name="connsiteY9" fmla="*/ 473271 h 878222"/>
                <a:gd name="connsiteX10" fmla="*/ 841248 w 914400"/>
                <a:gd name="connsiteY10" fmla="*/ 445562 h 878222"/>
                <a:gd name="connsiteX11" fmla="*/ 796914 w 914400"/>
                <a:gd name="connsiteY11" fmla="*/ 417853 h 878222"/>
                <a:gd name="connsiteX12" fmla="*/ 796914 w 914400"/>
                <a:gd name="connsiteY12" fmla="*/ 417853 h 878222"/>
                <a:gd name="connsiteX13" fmla="*/ 747037 w 914400"/>
                <a:gd name="connsiteY13" fmla="*/ 379060 h 878222"/>
                <a:gd name="connsiteX14" fmla="*/ 724870 w 914400"/>
                <a:gd name="connsiteY14" fmla="*/ 318100 h 878222"/>
                <a:gd name="connsiteX15" fmla="*/ 763663 w 914400"/>
                <a:gd name="connsiteY15" fmla="*/ 190638 h 878222"/>
                <a:gd name="connsiteX16" fmla="*/ 780288 w 914400"/>
                <a:gd name="connsiteY16" fmla="*/ 162929 h 878222"/>
                <a:gd name="connsiteX17" fmla="*/ 825731 w 914400"/>
                <a:gd name="connsiteY17" fmla="*/ 28817 h 878222"/>
                <a:gd name="connsiteX18" fmla="*/ 914400 w 914400"/>
                <a:gd name="connsiteY18" fmla="*/ 0 h 878222"/>
                <a:gd name="connsiteX19" fmla="*/ 747037 w 914400"/>
                <a:gd name="connsiteY19" fmla="*/ 85344 h 878222"/>
                <a:gd name="connsiteX20" fmla="*/ 747037 w 914400"/>
                <a:gd name="connsiteY20" fmla="*/ 85344 h 878222"/>
                <a:gd name="connsiteX21" fmla="*/ 663910 w 914400"/>
                <a:gd name="connsiteY21" fmla="*/ 107511 h 878222"/>
                <a:gd name="connsiteX22" fmla="*/ 591866 w 914400"/>
                <a:gd name="connsiteY22" fmla="*/ 151845 h 878222"/>
                <a:gd name="connsiteX23" fmla="*/ 541990 w 914400"/>
                <a:gd name="connsiteY23" fmla="*/ 151845 h 878222"/>
                <a:gd name="connsiteX24" fmla="*/ 377640 w 914400"/>
                <a:gd name="connsiteY24" fmla="*/ 275497 h 878222"/>
                <a:gd name="connsiteX0" fmla="*/ 249641 w 786401"/>
                <a:gd name="connsiteY0" fmla="*/ 275497 h 878222"/>
                <a:gd name="connsiteX1" fmla="*/ 120534 w 786401"/>
                <a:gd name="connsiteY1" fmla="*/ 403305 h 878222"/>
                <a:gd name="connsiteX2" fmla="*/ 0 w 786401"/>
                <a:gd name="connsiteY2" fmla="*/ 426944 h 878222"/>
                <a:gd name="connsiteX3" fmla="*/ 105364 w 786401"/>
                <a:gd name="connsiteY3" fmla="*/ 598135 h 878222"/>
                <a:gd name="connsiteX4" fmla="*/ 60423 w 786401"/>
                <a:gd name="connsiteY4" fmla="*/ 805780 h 878222"/>
                <a:gd name="connsiteX5" fmla="*/ 328647 w 786401"/>
                <a:gd name="connsiteY5" fmla="*/ 872282 h 878222"/>
                <a:gd name="connsiteX6" fmla="*/ 640097 w 786401"/>
                <a:gd name="connsiteY6" fmla="*/ 839031 h 878222"/>
                <a:gd name="connsiteX7" fmla="*/ 718791 w 786401"/>
                <a:gd name="connsiteY7" fmla="*/ 550856 h 878222"/>
                <a:gd name="connsiteX8" fmla="*/ 713249 w 786401"/>
                <a:gd name="connsiteY8" fmla="*/ 528689 h 878222"/>
                <a:gd name="connsiteX9" fmla="*/ 718791 w 786401"/>
                <a:gd name="connsiteY9" fmla="*/ 473271 h 878222"/>
                <a:gd name="connsiteX10" fmla="*/ 713249 w 786401"/>
                <a:gd name="connsiteY10" fmla="*/ 445562 h 878222"/>
                <a:gd name="connsiteX11" fmla="*/ 668915 w 786401"/>
                <a:gd name="connsiteY11" fmla="*/ 417853 h 878222"/>
                <a:gd name="connsiteX12" fmla="*/ 668915 w 786401"/>
                <a:gd name="connsiteY12" fmla="*/ 417853 h 878222"/>
                <a:gd name="connsiteX13" fmla="*/ 619038 w 786401"/>
                <a:gd name="connsiteY13" fmla="*/ 379060 h 878222"/>
                <a:gd name="connsiteX14" fmla="*/ 596871 w 786401"/>
                <a:gd name="connsiteY14" fmla="*/ 318100 h 878222"/>
                <a:gd name="connsiteX15" fmla="*/ 635664 w 786401"/>
                <a:gd name="connsiteY15" fmla="*/ 190638 h 878222"/>
                <a:gd name="connsiteX16" fmla="*/ 652289 w 786401"/>
                <a:gd name="connsiteY16" fmla="*/ 162929 h 878222"/>
                <a:gd name="connsiteX17" fmla="*/ 697732 w 786401"/>
                <a:gd name="connsiteY17" fmla="*/ 28817 h 878222"/>
                <a:gd name="connsiteX18" fmla="*/ 786401 w 786401"/>
                <a:gd name="connsiteY18" fmla="*/ 0 h 878222"/>
                <a:gd name="connsiteX19" fmla="*/ 619038 w 786401"/>
                <a:gd name="connsiteY19" fmla="*/ 85344 h 878222"/>
                <a:gd name="connsiteX20" fmla="*/ 619038 w 786401"/>
                <a:gd name="connsiteY20" fmla="*/ 85344 h 878222"/>
                <a:gd name="connsiteX21" fmla="*/ 535911 w 786401"/>
                <a:gd name="connsiteY21" fmla="*/ 107511 h 878222"/>
                <a:gd name="connsiteX22" fmla="*/ 463867 w 786401"/>
                <a:gd name="connsiteY22" fmla="*/ 151845 h 878222"/>
                <a:gd name="connsiteX23" fmla="*/ 413991 w 786401"/>
                <a:gd name="connsiteY23" fmla="*/ 151845 h 878222"/>
                <a:gd name="connsiteX24" fmla="*/ 249641 w 786401"/>
                <a:gd name="connsiteY24" fmla="*/ 275497 h 878222"/>
                <a:gd name="connsiteX0" fmla="*/ 249641 w 786401"/>
                <a:gd name="connsiteY0" fmla="*/ 275497 h 873577"/>
                <a:gd name="connsiteX1" fmla="*/ 120534 w 786401"/>
                <a:gd name="connsiteY1" fmla="*/ 403305 h 873577"/>
                <a:gd name="connsiteX2" fmla="*/ 0 w 786401"/>
                <a:gd name="connsiteY2" fmla="*/ 426944 h 873577"/>
                <a:gd name="connsiteX3" fmla="*/ 105364 w 786401"/>
                <a:gd name="connsiteY3" fmla="*/ 598135 h 873577"/>
                <a:gd name="connsiteX4" fmla="*/ 241398 w 786401"/>
                <a:gd name="connsiteY4" fmla="*/ 615280 h 873577"/>
                <a:gd name="connsiteX5" fmla="*/ 328647 w 786401"/>
                <a:gd name="connsiteY5" fmla="*/ 872282 h 873577"/>
                <a:gd name="connsiteX6" fmla="*/ 640097 w 786401"/>
                <a:gd name="connsiteY6" fmla="*/ 839031 h 873577"/>
                <a:gd name="connsiteX7" fmla="*/ 718791 w 786401"/>
                <a:gd name="connsiteY7" fmla="*/ 550856 h 873577"/>
                <a:gd name="connsiteX8" fmla="*/ 713249 w 786401"/>
                <a:gd name="connsiteY8" fmla="*/ 528689 h 873577"/>
                <a:gd name="connsiteX9" fmla="*/ 718791 w 786401"/>
                <a:gd name="connsiteY9" fmla="*/ 473271 h 873577"/>
                <a:gd name="connsiteX10" fmla="*/ 713249 w 786401"/>
                <a:gd name="connsiteY10" fmla="*/ 445562 h 873577"/>
                <a:gd name="connsiteX11" fmla="*/ 668915 w 786401"/>
                <a:gd name="connsiteY11" fmla="*/ 417853 h 873577"/>
                <a:gd name="connsiteX12" fmla="*/ 668915 w 786401"/>
                <a:gd name="connsiteY12" fmla="*/ 417853 h 873577"/>
                <a:gd name="connsiteX13" fmla="*/ 619038 w 786401"/>
                <a:gd name="connsiteY13" fmla="*/ 379060 h 873577"/>
                <a:gd name="connsiteX14" fmla="*/ 596871 w 786401"/>
                <a:gd name="connsiteY14" fmla="*/ 318100 h 873577"/>
                <a:gd name="connsiteX15" fmla="*/ 635664 w 786401"/>
                <a:gd name="connsiteY15" fmla="*/ 190638 h 873577"/>
                <a:gd name="connsiteX16" fmla="*/ 652289 w 786401"/>
                <a:gd name="connsiteY16" fmla="*/ 162929 h 873577"/>
                <a:gd name="connsiteX17" fmla="*/ 697732 w 786401"/>
                <a:gd name="connsiteY17" fmla="*/ 28817 h 873577"/>
                <a:gd name="connsiteX18" fmla="*/ 786401 w 786401"/>
                <a:gd name="connsiteY18" fmla="*/ 0 h 873577"/>
                <a:gd name="connsiteX19" fmla="*/ 619038 w 786401"/>
                <a:gd name="connsiteY19" fmla="*/ 85344 h 873577"/>
                <a:gd name="connsiteX20" fmla="*/ 619038 w 786401"/>
                <a:gd name="connsiteY20" fmla="*/ 85344 h 873577"/>
                <a:gd name="connsiteX21" fmla="*/ 535911 w 786401"/>
                <a:gd name="connsiteY21" fmla="*/ 107511 h 873577"/>
                <a:gd name="connsiteX22" fmla="*/ 463867 w 786401"/>
                <a:gd name="connsiteY22" fmla="*/ 151845 h 873577"/>
                <a:gd name="connsiteX23" fmla="*/ 413991 w 786401"/>
                <a:gd name="connsiteY23" fmla="*/ 151845 h 873577"/>
                <a:gd name="connsiteX24" fmla="*/ 249641 w 786401"/>
                <a:gd name="connsiteY24" fmla="*/ 275497 h 873577"/>
                <a:gd name="connsiteX0" fmla="*/ 249641 w 786401"/>
                <a:gd name="connsiteY0" fmla="*/ 275497 h 839031"/>
                <a:gd name="connsiteX1" fmla="*/ 120534 w 786401"/>
                <a:gd name="connsiteY1" fmla="*/ 403305 h 839031"/>
                <a:gd name="connsiteX2" fmla="*/ 0 w 786401"/>
                <a:gd name="connsiteY2" fmla="*/ 426944 h 839031"/>
                <a:gd name="connsiteX3" fmla="*/ 105364 w 786401"/>
                <a:gd name="connsiteY3" fmla="*/ 598135 h 839031"/>
                <a:gd name="connsiteX4" fmla="*/ 241398 w 786401"/>
                <a:gd name="connsiteY4" fmla="*/ 615280 h 839031"/>
                <a:gd name="connsiteX5" fmla="*/ 457234 w 786401"/>
                <a:gd name="connsiteY5" fmla="*/ 715119 h 839031"/>
                <a:gd name="connsiteX6" fmla="*/ 640097 w 786401"/>
                <a:gd name="connsiteY6" fmla="*/ 839031 h 839031"/>
                <a:gd name="connsiteX7" fmla="*/ 718791 w 786401"/>
                <a:gd name="connsiteY7" fmla="*/ 550856 h 839031"/>
                <a:gd name="connsiteX8" fmla="*/ 713249 w 786401"/>
                <a:gd name="connsiteY8" fmla="*/ 528689 h 839031"/>
                <a:gd name="connsiteX9" fmla="*/ 718791 w 786401"/>
                <a:gd name="connsiteY9" fmla="*/ 473271 h 839031"/>
                <a:gd name="connsiteX10" fmla="*/ 713249 w 786401"/>
                <a:gd name="connsiteY10" fmla="*/ 445562 h 839031"/>
                <a:gd name="connsiteX11" fmla="*/ 668915 w 786401"/>
                <a:gd name="connsiteY11" fmla="*/ 417853 h 839031"/>
                <a:gd name="connsiteX12" fmla="*/ 668915 w 786401"/>
                <a:gd name="connsiteY12" fmla="*/ 417853 h 839031"/>
                <a:gd name="connsiteX13" fmla="*/ 619038 w 786401"/>
                <a:gd name="connsiteY13" fmla="*/ 379060 h 839031"/>
                <a:gd name="connsiteX14" fmla="*/ 596871 w 786401"/>
                <a:gd name="connsiteY14" fmla="*/ 318100 h 839031"/>
                <a:gd name="connsiteX15" fmla="*/ 635664 w 786401"/>
                <a:gd name="connsiteY15" fmla="*/ 190638 h 839031"/>
                <a:gd name="connsiteX16" fmla="*/ 652289 w 786401"/>
                <a:gd name="connsiteY16" fmla="*/ 162929 h 839031"/>
                <a:gd name="connsiteX17" fmla="*/ 697732 w 786401"/>
                <a:gd name="connsiteY17" fmla="*/ 28817 h 839031"/>
                <a:gd name="connsiteX18" fmla="*/ 786401 w 786401"/>
                <a:gd name="connsiteY18" fmla="*/ 0 h 839031"/>
                <a:gd name="connsiteX19" fmla="*/ 619038 w 786401"/>
                <a:gd name="connsiteY19" fmla="*/ 85344 h 839031"/>
                <a:gd name="connsiteX20" fmla="*/ 619038 w 786401"/>
                <a:gd name="connsiteY20" fmla="*/ 85344 h 839031"/>
                <a:gd name="connsiteX21" fmla="*/ 535911 w 786401"/>
                <a:gd name="connsiteY21" fmla="*/ 107511 h 839031"/>
                <a:gd name="connsiteX22" fmla="*/ 463867 w 786401"/>
                <a:gd name="connsiteY22" fmla="*/ 151845 h 839031"/>
                <a:gd name="connsiteX23" fmla="*/ 413991 w 786401"/>
                <a:gd name="connsiteY23" fmla="*/ 151845 h 839031"/>
                <a:gd name="connsiteX24" fmla="*/ 249641 w 786401"/>
                <a:gd name="connsiteY24" fmla="*/ 275497 h 839031"/>
                <a:gd name="connsiteX0" fmla="*/ 249641 w 786401"/>
                <a:gd name="connsiteY0" fmla="*/ 275497 h 718822"/>
                <a:gd name="connsiteX1" fmla="*/ 120534 w 786401"/>
                <a:gd name="connsiteY1" fmla="*/ 403305 h 718822"/>
                <a:gd name="connsiteX2" fmla="*/ 0 w 786401"/>
                <a:gd name="connsiteY2" fmla="*/ 426944 h 718822"/>
                <a:gd name="connsiteX3" fmla="*/ 105364 w 786401"/>
                <a:gd name="connsiteY3" fmla="*/ 598135 h 718822"/>
                <a:gd name="connsiteX4" fmla="*/ 241398 w 786401"/>
                <a:gd name="connsiteY4" fmla="*/ 615280 h 718822"/>
                <a:gd name="connsiteX5" fmla="*/ 457234 w 786401"/>
                <a:gd name="connsiteY5" fmla="*/ 715119 h 718822"/>
                <a:gd name="connsiteX6" fmla="*/ 621047 w 786401"/>
                <a:gd name="connsiteY6" fmla="*/ 691393 h 718822"/>
                <a:gd name="connsiteX7" fmla="*/ 718791 w 786401"/>
                <a:gd name="connsiteY7" fmla="*/ 550856 h 718822"/>
                <a:gd name="connsiteX8" fmla="*/ 713249 w 786401"/>
                <a:gd name="connsiteY8" fmla="*/ 528689 h 718822"/>
                <a:gd name="connsiteX9" fmla="*/ 718791 w 786401"/>
                <a:gd name="connsiteY9" fmla="*/ 473271 h 718822"/>
                <a:gd name="connsiteX10" fmla="*/ 713249 w 786401"/>
                <a:gd name="connsiteY10" fmla="*/ 445562 h 718822"/>
                <a:gd name="connsiteX11" fmla="*/ 668915 w 786401"/>
                <a:gd name="connsiteY11" fmla="*/ 417853 h 718822"/>
                <a:gd name="connsiteX12" fmla="*/ 668915 w 786401"/>
                <a:gd name="connsiteY12" fmla="*/ 417853 h 718822"/>
                <a:gd name="connsiteX13" fmla="*/ 619038 w 786401"/>
                <a:gd name="connsiteY13" fmla="*/ 379060 h 718822"/>
                <a:gd name="connsiteX14" fmla="*/ 596871 w 786401"/>
                <a:gd name="connsiteY14" fmla="*/ 318100 h 718822"/>
                <a:gd name="connsiteX15" fmla="*/ 635664 w 786401"/>
                <a:gd name="connsiteY15" fmla="*/ 190638 h 718822"/>
                <a:gd name="connsiteX16" fmla="*/ 652289 w 786401"/>
                <a:gd name="connsiteY16" fmla="*/ 162929 h 718822"/>
                <a:gd name="connsiteX17" fmla="*/ 697732 w 786401"/>
                <a:gd name="connsiteY17" fmla="*/ 28817 h 718822"/>
                <a:gd name="connsiteX18" fmla="*/ 786401 w 786401"/>
                <a:gd name="connsiteY18" fmla="*/ 0 h 718822"/>
                <a:gd name="connsiteX19" fmla="*/ 619038 w 786401"/>
                <a:gd name="connsiteY19" fmla="*/ 85344 h 718822"/>
                <a:gd name="connsiteX20" fmla="*/ 619038 w 786401"/>
                <a:gd name="connsiteY20" fmla="*/ 85344 h 718822"/>
                <a:gd name="connsiteX21" fmla="*/ 535911 w 786401"/>
                <a:gd name="connsiteY21" fmla="*/ 107511 h 718822"/>
                <a:gd name="connsiteX22" fmla="*/ 463867 w 786401"/>
                <a:gd name="connsiteY22" fmla="*/ 151845 h 718822"/>
                <a:gd name="connsiteX23" fmla="*/ 413991 w 786401"/>
                <a:gd name="connsiteY23" fmla="*/ 151845 h 718822"/>
                <a:gd name="connsiteX24" fmla="*/ 249641 w 786401"/>
                <a:gd name="connsiteY24" fmla="*/ 275497 h 71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86401" h="718822">
                  <a:moveTo>
                    <a:pt x="249641" y="275497"/>
                  </a:moveTo>
                  <a:lnTo>
                    <a:pt x="120534" y="403305"/>
                  </a:lnTo>
                  <a:lnTo>
                    <a:pt x="0" y="426944"/>
                  </a:lnTo>
                  <a:lnTo>
                    <a:pt x="105364" y="598135"/>
                  </a:lnTo>
                  <a:lnTo>
                    <a:pt x="241398" y="615280"/>
                  </a:lnTo>
                  <a:cubicBezTo>
                    <a:pt x="254883" y="667927"/>
                    <a:pt x="406619" y="735439"/>
                    <a:pt x="457234" y="715119"/>
                  </a:cubicBezTo>
                  <a:lnTo>
                    <a:pt x="621047" y="691393"/>
                  </a:lnTo>
                  <a:lnTo>
                    <a:pt x="718791" y="550856"/>
                  </a:lnTo>
                  <a:lnTo>
                    <a:pt x="713249" y="528689"/>
                  </a:lnTo>
                  <a:lnTo>
                    <a:pt x="718791" y="473271"/>
                  </a:lnTo>
                  <a:lnTo>
                    <a:pt x="713249" y="445562"/>
                  </a:lnTo>
                  <a:lnTo>
                    <a:pt x="668915" y="417853"/>
                  </a:lnTo>
                  <a:lnTo>
                    <a:pt x="668915" y="417853"/>
                  </a:lnTo>
                  <a:lnTo>
                    <a:pt x="619038" y="379060"/>
                  </a:lnTo>
                  <a:lnTo>
                    <a:pt x="596871" y="318100"/>
                  </a:lnTo>
                  <a:lnTo>
                    <a:pt x="635664" y="190638"/>
                  </a:lnTo>
                  <a:lnTo>
                    <a:pt x="652289" y="162929"/>
                  </a:lnTo>
                  <a:lnTo>
                    <a:pt x="697732" y="28817"/>
                  </a:lnTo>
                  <a:lnTo>
                    <a:pt x="786401" y="0"/>
                  </a:lnTo>
                  <a:lnTo>
                    <a:pt x="619038" y="85344"/>
                  </a:lnTo>
                  <a:lnTo>
                    <a:pt x="619038" y="85344"/>
                  </a:lnTo>
                  <a:lnTo>
                    <a:pt x="535911" y="107511"/>
                  </a:lnTo>
                  <a:lnTo>
                    <a:pt x="463867" y="151845"/>
                  </a:lnTo>
                  <a:lnTo>
                    <a:pt x="413991" y="151845"/>
                  </a:lnTo>
                  <a:cubicBezTo>
                    <a:pt x="378287" y="172454"/>
                    <a:pt x="298550" y="233587"/>
                    <a:pt x="249641" y="275497"/>
                  </a:cubicBezTo>
                  <a:close/>
                </a:path>
              </a:pathLst>
            </a:custGeom>
            <a:solidFill>
              <a:srgbClr val="00FF00">
                <a:alpha val="75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89" name="Freeform 188"/>
            <p:cNvSpPr/>
            <p:nvPr/>
          </p:nvSpPr>
          <p:spPr>
            <a:xfrm>
              <a:off x="7158795" y="2266669"/>
              <a:ext cx="471854" cy="635063"/>
            </a:xfrm>
            <a:custGeom>
              <a:avLst/>
              <a:gdLst>
                <a:gd name="connsiteX0" fmla="*/ 0 w 692727"/>
                <a:gd name="connsiteY0" fmla="*/ 338051 h 532014"/>
                <a:gd name="connsiteX1" fmla="*/ 55418 w 692727"/>
                <a:gd name="connsiteY1" fmla="*/ 437803 h 532014"/>
                <a:gd name="connsiteX2" fmla="*/ 171796 w 692727"/>
                <a:gd name="connsiteY2" fmla="*/ 454429 h 532014"/>
                <a:gd name="connsiteX3" fmla="*/ 260465 w 692727"/>
                <a:gd name="connsiteY3" fmla="*/ 459971 h 532014"/>
                <a:gd name="connsiteX4" fmla="*/ 332509 w 692727"/>
                <a:gd name="connsiteY4" fmla="*/ 498763 h 532014"/>
                <a:gd name="connsiteX5" fmla="*/ 393469 w 692727"/>
                <a:gd name="connsiteY5" fmla="*/ 509847 h 532014"/>
                <a:gd name="connsiteX6" fmla="*/ 465512 w 692727"/>
                <a:gd name="connsiteY6" fmla="*/ 526472 h 532014"/>
                <a:gd name="connsiteX7" fmla="*/ 520930 w 692727"/>
                <a:gd name="connsiteY7" fmla="*/ 532014 h 532014"/>
                <a:gd name="connsiteX8" fmla="*/ 681643 w 692727"/>
                <a:gd name="connsiteY8" fmla="*/ 515389 h 532014"/>
                <a:gd name="connsiteX9" fmla="*/ 692727 w 692727"/>
                <a:gd name="connsiteY9" fmla="*/ 410094 h 532014"/>
                <a:gd name="connsiteX10" fmla="*/ 642850 w 692727"/>
                <a:gd name="connsiteY10" fmla="*/ 387927 h 532014"/>
                <a:gd name="connsiteX11" fmla="*/ 487680 w 692727"/>
                <a:gd name="connsiteY11" fmla="*/ 349134 h 532014"/>
                <a:gd name="connsiteX12" fmla="*/ 482138 w 692727"/>
                <a:gd name="connsiteY12" fmla="*/ 238298 h 532014"/>
                <a:gd name="connsiteX13" fmla="*/ 487680 w 692727"/>
                <a:gd name="connsiteY13" fmla="*/ 188422 h 532014"/>
                <a:gd name="connsiteX14" fmla="*/ 509847 w 692727"/>
                <a:gd name="connsiteY14" fmla="*/ 144087 h 532014"/>
                <a:gd name="connsiteX15" fmla="*/ 548640 w 692727"/>
                <a:gd name="connsiteY15" fmla="*/ 105294 h 532014"/>
                <a:gd name="connsiteX16" fmla="*/ 554181 w 692727"/>
                <a:gd name="connsiteY16" fmla="*/ 88669 h 532014"/>
                <a:gd name="connsiteX17" fmla="*/ 576349 w 692727"/>
                <a:gd name="connsiteY17" fmla="*/ 16625 h 532014"/>
                <a:gd name="connsiteX18" fmla="*/ 487680 w 692727"/>
                <a:gd name="connsiteY18" fmla="*/ 0 h 532014"/>
                <a:gd name="connsiteX19" fmla="*/ 343592 w 692727"/>
                <a:gd name="connsiteY19" fmla="*/ 60960 h 532014"/>
                <a:gd name="connsiteX20" fmla="*/ 199505 w 692727"/>
                <a:gd name="connsiteY20" fmla="*/ 199505 h 532014"/>
                <a:gd name="connsiteX21" fmla="*/ 155170 w 692727"/>
                <a:gd name="connsiteY21" fmla="*/ 221672 h 532014"/>
                <a:gd name="connsiteX22" fmla="*/ 55418 w 692727"/>
                <a:gd name="connsiteY22" fmla="*/ 238298 h 532014"/>
                <a:gd name="connsiteX23" fmla="*/ 27709 w 692727"/>
                <a:gd name="connsiteY23" fmla="*/ 277091 h 532014"/>
                <a:gd name="connsiteX24" fmla="*/ 0 w 692727"/>
                <a:gd name="connsiteY24" fmla="*/ 338051 h 532014"/>
                <a:gd name="connsiteX0" fmla="*/ 0 w 692727"/>
                <a:gd name="connsiteY0" fmla="*/ 338051 h 532014"/>
                <a:gd name="connsiteX1" fmla="*/ 55418 w 692727"/>
                <a:gd name="connsiteY1" fmla="*/ 437803 h 532014"/>
                <a:gd name="connsiteX2" fmla="*/ 171796 w 692727"/>
                <a:gd name="connsiteY2" fmla="*/ 454429 h 532014"/>
                <a:gd name="connsiteX3" fmla="*/ 260465 w 692727"/>
                <a:gd name="connsiteY3" fmla="*/ 459971 h 532014"/>
                <a:gd name="connsiteX4" fmla="*/ 332509 w 692727"/>
                <a:gd name="connsiteY4" fmla="*/ 498763 h 532014"/>
                <a:gd name="connsiteX5" fmla="*/ 393469 w 692727"/>
                <a:gd name="connsiteY5" fmla="*/ 509847 h 532014"/>
                <a:gd name="connsiteX6" fmla="*/ 465512 w 692727"/>
                <a:gd name="connsiteY6" fmla="*/ 526472 h 532014"/>
                <a:gd name="connsiteX7" fmla="*/ 520930 w 692727"/>
                <a:gd name="connsiteY7" fmla="*/ 532014 h 532014"/>
                <a:gd name="connsiteX8" fmla="*/ 681643 w 692727"/>
                <a:gd name="connsiteY8" fmla="*/ 515389 h 532014"/>
                <a:gd name="connsiteX9" fmla="*/ 692727 w 692727"/>
                <a:gd name="connsiteY9" fmla="*/ 410094 h 532014"/>
                <a:gd name="connsiteX10" fmla="*/ 642850 w 692727"/>
                <a:gd name="connsiteY10" fmla="*/ 387927 h 532014"/>
                <a:gd name="connsiteX11" fmla="*/ 487680 w 692727"/>
                <a:gd name="connsiteY11" fmla="*/ 349134 h 532014"/>
                <a:gd name="connsiteX12" fmla="*/ 482138 w 692727"/>
                <a:gd name="connsiteY12" fmla="*/ 238298 h 532014"/>
                <a:gd name="connsiteX13" fmla="*/ 487680 w 692727"/>
                <a:gd name="connsiteY13" fmla="*/ 188422 h 532014"/>
                <a:gd name="connsiteX14" fmla="*/ 509847 w 692727"/>
                <a:gd name="connsiteY14" fmla="*/ 144087 h 532014"/>
                <a:gd name="connsiteX15" fmla="*/ 548640 w 692727"/>
                <a:gd name="connsiteY15" fmla="*/ 105294 h 532014"/>
                <a:gd name="connsiteX16" fmla="*/ 554181 w 692727"/>
                <a:gd name="connsiteY16" fmla="*/ 88669 h 532014"/>
                <a:gd name="connsiteX17" fmla="*/ 576349 w 692727"/>
                <a:gd name="connsiteY17" fmla="*/ 16625 h 532014"/>
                <a:gd name="connsiteX18" fmla="*/ 487680 w 692727"/>
                <a:gd name="connsiteY18" fmla="*/ 0 h 532014"/>
                <a:gd name="connsiteX19" fmla="*/ 343592 w 692727"/>
                <a:gd name="connsiteY19" fmla="*/ 60960 h 532014"/>
                <a:gd name="connsiteX20" fmla="*/ 199505 w 692727"/>
                <a:gd name="connsiteY20" fmla="*/ 199505 h 532014"/>
                <a:gd name="connsiteX21" fmla="*/ 155170 w 692727"/>
                <a:gd name="connsiteY21" fmla="*/ 221672 h 532014"/>
                <a:gd name="connsiteX22" fmla="*/ 135701 w 692727"/>
                <a:gd name="connsiteY22" fmla="*/ 314897 h 532014"/>
                <a:gd name="connsiteX23" fmla="*/ 27709 w 692727"/>
                <a:gd name="connsiteY23" fmla="*/ 277091 h 532014"/>
                <a:gd name="connsiteX24" fmla="*/ 0 w 692727"/>
                <a:gd name="connsiteY24" fmla="*/ 338051 h 532014"/>
                <a:gd name="connsiteX0" fmla="*/ 0 w 692727"/>
                <a:gd name="connsiteY0" fmla="*/ 338051 h 532014"/>
                <a:gd name="connsiteX1" fmla="*/ 55418 w 692727"/>
                <a:gd name="connsiteY1" fmla="*/ 437803 h 532014"/>
                <a:gd name="connsiteX2" fmla="*/ 171796 w 692727"/>
                <a:gd name="connsiteY2" fmla="*/ 454429 h 532014"/>
                <a:gd name="connsiteX3" fmla="*/ 260465 w 692727"/>
                <a:gd name="connsiteY3" fmla="*/ 459971 h 532014"/>
                <a:gd name="connsiteX4" fmla="*/ 332509 w 692727"/>
                <a:gd name="connsiteY4" fmla="*/ 498763 h 532014"/>
                <a:gd name="connsiteX5" fmla="*/ 393469 w 692727"/>
                <a:gd name="connsiteY5" fmla="*/ 509847 h 532014"/>
                <a:gd name="connsiteX6" fmla="*/ 465512 w 692727"/>
                <a:gd name="connsiteY6" fmla="*/ 526472 h 532014"/>
                <a:gd name="connsiteX7" fmla="*/ 520930 w 692727"/>
                <a:gd name="connsiteY7" fmla="*/ 532014 h 532014"/>
                <a:gd name="connsiteX8" fmla="*/ 681643 w 692727"/>
                <a:gd name="connsiteY8" fmla="*/ 515389 h 532014"/>
                <a:gd name="connsiteX9" fmla="*/ 692727 w 692727"/>
                <a:gd name="connsiteY9" fmla="*/ 410094 h 532014"/>
                <a:gd name="connsiteX10" fmla="*/ 642850 w 692727"/>
                <a:gd name="connsiteY10" fmla="*/ 387927 h 532014"/>
                <a:gd name="connsiteX11" fmla="*/ 487680 w 692727"/>
                <a:gd name="connsiteY11" fmla="*/ 349134 h 532014"/>
                <a:gd name="connsiteX12" fmla="*/ 482138 w 692727"/>
                <a:gd name="connsiteY12" fmla="*/ 238298 h 532014"/>
                <a:gd name="connsiteX13" fmla="*/ 487680 w 692727"/>
                <a:gd name="connsiteY13" fmla="*/ 188422 h 532014"/>
                <a:gd name="connsiteX14" fmla="*/ 509847 w 692727"/>
                <a:gd name="connsiteY14" fmla="*/ 144087 h 532014"/>
                <a:gd name="connsiteX15" fmla="*/ 548640 w 692727"/>
                <a:gd name="connsiteY15" fmla="*/ 105294 h 532014"/>
                <a:gd name="connsiteX16" fmla="*/ 554181 w 692727"/>
                <a:gd name="connsiteY16" fmla="*/ 88669 h 532014"/>
                <a:gd name="connsiteX17" fmla="*/ 576349 w 692727"/>
                <a:gd name="connsiteY17" fmla="*/ 16625 h 532014"/>
                <a:gd name="connsiteX18" fmla="*/ 487680 w 692727"/>
                <a:gd name="connsiteY18" fmla="*/ 0 h 532014"/>
                <a:gd name="connsiteX19" fmla="*/ 343592 w 692727"/>
                <a:gd name="connsiteY19" fmla="*/ 60960 h 532014"/>
                <a:gd name="connsiteX20" fmla="*/ 199505 w 692727"/>
                <a:gd name="connsiteY20" fmla="*/ 199505 h 532014"/>
                <a:gd name="connsiteX21" fmla="*/ 155170 w 692727"/>
                <a:gd name="connsiteY21" fmla="*/ 221672 h 532014"/>
                <a:gd name="connsiteX22" fmla="*/ 135701 w 692727"/>
                <a:gd name="connsiteY22" fmla="*/ 314897 h 532014"/>
                <a:gd name="connsiteX23" fmla="*/ 86866 w 692727"/>
                <a:gd name="connsiteY23" fmla="*/ 335452 h 532014"/>
                <a:gd name="connsiteX24" fmla="*/ 0 w 692727"/>
                <a:gd name="connsiteY24" fmla="*/ 338051 h 532014"/>
                <a:gd name="connsiteX0" fmla="*/ 0 w 692727"/>
                <a:gd name="connsiteY0" fmla="*/ 338051 h 532014"/>
                <a:gd name="connsiteX1" fmla="*/ 55418 w 692727"/>
                <a:gd name="connsiteY1" fmla="*/ 437803 h 532014"/>
                <a:gd name="connsiteX2" fmla="*/ 171796 w 692727"/>
                <a:gd name="connsiteY2" fmla="*/ 454429 h 532014"/>
                <a:gd name="connsiteX3" fmla="*/ 260465 w 692727"/>
                <a:gd name="connsiteY3" fmla="*/ 459971 h 532014"/>
                <a:gd name="connsiteX4" fmla="*/ 332509 w 692727"/>
                <a:gd name="connsiteY4" fmla="*/ 498763 h 532014"/>
                <a:gd name="connsiteX5" fmla="*/ 393469 w 692727"/>
                <a:gd name="connsiteY5" fmla="*/ 509847 h 532014"/>
                <a:gd name="connsiteX6" fmla="*/ 465512 w 692727"/>
                <a:gd name="connsiteY6" fmla="*/ 526472 h 532014"/>
                <a:gd name="connsiteX7" fmla="*/ 520930 w 692727"/>
                <a:gd name="connsiteY7" fmla="*/ 532014 h 532014"/>
                <a:gd name="connsiteX8" fmla="*/ 681643 w 692727"/>
                <a:gd name="connsiteY8" fmla="*/ 515389 h 532014"/>
                <a:gd name="connsiteX9" fmla="*/ 692727 w 692727"/>
                <a:gd name="connsiteY9" fmla="*/ 410094 h 532014"/>
                <a:gd name="connsiteX10" fmla="*/ 642850 w 692727"/>
                <a:gd name="connsiteY10" fmla="*/ 387927 h 532014"/>
                <a:gd name="connsiteX11" fmla="*/ 487680 w 692727"/>
                <a:gd name="connsiteY11" fmla="*/ 349134 h 532014"/>
                <a:gd name="connsiteX12" fmla="*/ 482138 w 692727"/>
                <a:gd name="connsiteY12" fmla="*/ 238298 h 532014"/>
                <a:gd name="connsiteX13" fmla="*/ 487680 w 692727"/>
                <a:gd name="connsiteY13" fmla="*/ 188422 h 532014"/>
                <a:gd name="connsiteX14" fmla="*/ 509847 w 692727"/>
                <a:gd name="connsiteY14" fmla="*/ 144087 h 532014"/>
                <a:gd name="connsiteX15" fmla="*/ 548640 w 692727"/>
                <a:gd name="connsiteY15" fmla="*/ 105294 h 532014"/>
                <a:gd name="connsiteX16" fmla="*/ 554181 w 692727"/>
                <a:gd name="connsiteY16" fmla="*/ 88669 h 532014"/>
                <a:gd name="connsiteX17" fmla="*/ 576349 w 692727"/>
                <a:gd name="connsiteY17" fmla="*/ 16625 h 532014"/>
                <a:gd name="connsiteX18" fmla="*/ 487680 w 692727"/>
                <a:gd name="connsiteY18" fmla="*/ 0 h 532014"/>
                <a:gd name="connsiteX19" fmla="*/ 343592 w 692727"/>
                <a:gd name="connsiteY19" fmla="*/ 60960 h 532014"/>
                <a:gd name="connsiteX20" fmla="*/ 292466 w 692727"/>
                <a:gd name="connsiteY20" fmla="*/ 210448 h 532014"/>
                <a:gd name="connsiteX21" fmla="*/ 155170 w 692727"/>
                <a:gd name="connsiteY21" fmla="*/ 221672 h 532014"/>
                <a:gd name="connsiteX22" fmla="*/ 135701 w 692727"/>
                <a:gd name="connsiteY22" fmla="*/ 314897 h 532014"/>
                <a:gd name="connsiteX23" fmla="*/ 86866 w 692727"/>
                <a:gd name="connsiteY23" fmla="*/ 335452 h 532014"/>
                <a:gd name="connsiteX24" fmla="*/ 0 w 692727"/>
                <a:gd name="connsiteY24" fmla="*/ 338051 h 532014"/>
                <a:gd name="connsiteX0" fmla="*/ 0 w 692727"/>
                <a:gd name="connsiteY0" fmla="*/ 338051 h 532014"/>
                <a:gd name="connsiteX1" fmla="*/ 55418 w 692727"/>
                <a:gd name="connsiteY1" fmla="*/ 437803 h 532014"/>
                <a:gd name="connsiteX2" fmla="*/ 171796 w 692727"/>
                <a:gd name="connsiteY2" fmla="*/ 454429 h 532014"/>
                <a:gd name="connsiteX3" fmla="*/ 260465 w 692727"/>
                <a:gd name="connsiteY3" fmla="*/ 459971 h 532014"/>
                <a:gd name="connsiteX4" fmla="*/ 332509 w 692727"/>
                <a:gd name="connsiteY4" fmla="*/ 498763 h 532014"/>
                <a:gd name="connsiteX5" fmla="*/ 393469 w 692727"/>
                <a:gd name="connsiteY5" fmla="*/ 509847 h 532014"/>
                <a:gd name="connsiteX6" fmla="*/ 465512 w 692727"/>
                <a:gd name="connsiteY6" fmla="*/ 526472 h 532014"/>
                <a:gd name="connsiteX7" fmla="*/ 520930 w 692727"/>
                <a:gd name="connsiteY7" fmla="*/ 532014 h 532014"/>
                <a:gd name="connsiteX8" fmla="*/ 681643 w 692727"/>
                <a:gd name="connsiteY8" fmla="*/ 515389 h 532014"/>
                <a:gd name="connsiteX9" fmla="*/ 692727 w 692727"/>
                <a:gd name="connsiteY9" fmla="*/ 410094 h 532014"/>
                <a:gd name="connsiteX10" fmla="*/ 642850 w 692727"/>
                <a:gd name="connsiteY10" fmla="*/ 387927 h 532014"/>
                <a:gd name="connsiteX11" fmla="*/ 487680 w 692727"/>
                <a:gd name="connsiteY11" fmla="*/ 349134 h 532014"/>
                <a:gd name="connsiteX12" fmla="*/ 482138 w 692727"/>
                <a:gd name="connsiteY12" fmla="*/ 238298 h 532014"/>
                <a:gd name="connsiteX13" fmla="*/ 487680 w 692727"/>
                <a:gd name="connsiteY13" fmla="*/ 188422 h 532014"/>
                <a:gd name="connsiteX14" fmla="*/ 509847 w 692727"/>
                <a:gd name="connsiteY14" fmla="*/ 144087 h 532014"/>
                <a:gd name="connsiteX15" fmla="*/ 548640 w 692727"/>
                <a:gd name="connsiteY15" fmla="*/ 105294 h 532014"/>
                <a:gd name="connsiteX16" fmla="*/ 554181 w 692727"/>
                <a:gd name="connsiteY16" fmla="*/ 88669 h 532014"/>
                <a:gd name="connsiteX17" fmla="*/ 576349 w 692727"/>
                <a:gd name="connsiteY17" fmla="*/ 16625 h 532014"/>
                <a:gd name="connsiteX18" fmla="*/ 487680 w 692727"/>
                <a:gd name="connsiteY18" fmla="*/ 0 h 532014"/>
                <a:gd name="connsiteX19" fmla="*/ 377396 w 692727"/>
                <a:gd name="connsiteY19" fmla="*/ 82845 h 532014"/>
                <a:gd name="connsiteX20" fmla="*/ 292466 w 692727"/>
                <a:gd name="connsiteY20" fmla="*/ 210448 h 532014"/>
                <a:gd name="connsiteX21" fmla="*/ 155170 w 692727"/>
                <a:gd name="connsiteY21" fmla="*/ 221672 h 532014"/>
                <a:gd name="connsiteX22" fmla="*/ 135701 w 692727"/>
                <a:gd name="connsiteY22" fmla="*/ 314897 h 532014"/>
                <a:gd name="connsiteX23" fmla="*/ 86866 w 692727"/>
                <a:gd name="connsiteY23" fmla="*/ 335452 h 532014"/>
                <a:gd name="connsiteX24" fmla="*/ 0 w 692727"/>
                <a:gd name="connsiteY24" fmla="*/ 338051 h 532014"/>
                <a:gd name="connsiteX0" fmla="*/ 0 w 692727"/>
                <a:gd name="connsiteY0" fmla="*/ 321426 h 515389"/>
                <a:gd name="connsiteX1" fmla="*/ 55418 w 692727"/>
                <a:gd name="connsiteY1" fmla="*/ 421178 h 515389"/>
                <a:gd name="connsiteX2" fmla="*/ 171796 w 692727"/>
                <a:gd name="connsiteY2" fmla="*/ 437804 h 515389"/>
                <a:gd name="connsiteX3" fmla="*/ 260465 w 692727"/>
                <a:gd name="connsiteY3" fmla="*/ 443346 h 515389"/>
                <a:gd name="connsiteX4" fmla="*/ 332509 w 692727"/>
                <a:gd name="connsiteY4" fmla="*/ 482138 h 515389"/>
                <a:gd name="connsiteX5" fmla="*/ 393469 w 692727"/>
                <a:gd name="connsiteY5" fmla="*/ 493222 h 515389"/>
                <a:gd name="connsiteX6" fmla="*/ 465512 w 692727"/>
                <a:gd name="connsiteY6" fmla="*/ 509847 h 515389"/>
                <a:gd name="connsiteX7" fmla="*/ 520930 w 692727"/>
                <a:gd name="connsiteY7" fmla="*/ 515389 h 515389"/>
                <a:gd name="connsiteX8" fmla="*/ 681643 w 692727"/>
                <a:gd name="connsiteY8" fmla="*/ 498764 h 515389"/>
                <a:gd name="connsiteX9" fmla="*/ 692727 w 692727"/>
                <a:gd name="connsiteY9" fmla="*/ 393469 h 515389"/>
                <a:gd name="connsiteX10" fmla="*/ 642850 w 692727"/>
                <a:gd name="connsiteY10" fmla="*/ 371302 h 515389"/>
                <a:gd name="connsiteX11" fmla="*/ 487680 w 692727"/>
                <a:gd name="connsiteY11" fmla="*/ 332509 h 515389"/>
                <a:gd name="connsiteX12" fmla="*/ 482138 w 692727"/>
                <a:gd name="connsiteY12" fmla="*/ 221673 h 515389"/>
                <a:gd name="connsiteX13" fmla="*/ 487680 w 692727"/>
                <a:gd name="connsiteY13" fmla="*/ 171797 h 515389"/>
                <a:gd name="connsiteX14" fmla="*/ 509847 w 692727"/>
                <a:gd name="connsiteY14" fmla="*/ 127462 h 515389"/>
                <a:gd name="connsiteX15" fmla="*/ 548640 w 692727"/>
                <a:gd name="connsiteY15" fmla="*/ 88669 h 515389"/>
                <a:gd name="connsiteX16" fmla="*/ 554181 w 692727"/>
                <a:gd name="connsiteY16" fmla="*/ 72044 h 515389"/>
                <a:gd name="connsiteX17" fmla="*/ 576349 w 692727"/>
                <a:gd name="connsiteY17" fmla="*/ 0 h 515389"/>
                <a:gd name="connsiteX18" fmla="*/ 496131 w 692727"/>
                <a:gd name="connsiteY18" fmla="*/ 23498 h 515389"/>
                <a:gd name="connsiteX19" fmla="*/ 377396 w 692727"/>
                <a:gd name="connsiteY19" fmla="*/ 66220 h 515389"/>
                <a:gd name="connsiteX20" fmla="*/ 292466 w 692727"/>
                <a:gd name="connsiteY20" fmla="*/ 193823 h 515389"/>
                <a:gd name="connsiteX21" fmla="*/ 155170 w 692727"/>
                <a:gd name="connsiteY21" fmla="*/ 205047 h 515389"/>
                <a:gd name="connsiteX22" fmla="*/ 135701 w 692727"/>
                <a:gd name="connsiteY22" fmla="*/ 298272 h 515389"/>
                <a:gd name="connsiteX23" fmla="*/ 86866 w 692727"/>
                <a:gd name="connsiteY23" fmla="*/ 318827 h 515389"/>
                <a:gd name="connsiteX24" fmla="*/ 0 w 692727"/>
                <a:gd name="connsiteY24" fmla="*/ 321426 h 515389"/>
                <a:gd name="connsiteX0" fmla="*/ 0 w 692727"/>
                <a:gd name="connsiteY0" fmla="*/ 297928 h 491891"/>
                <a:gd name="connsiteX1" fmla="*/ 55418 w 692727"/>
                <a:gd name="connsiteY1" fmla="*/ 397680 h 491891"/>
                <a:gd name="connsiteX2" fmla="*/ 171796 w 692727"/>
                <a:gd name="connsiteY2" fmla="*/ 414306 h 491891"/>
                <a:gd name="connsiteX3" fmla="*/ 260465 w 692727"/>
                <a:gd name="connsiteY3" fmla="*/ 419848 h 491891"/>
                <a:gd name="connsiteX4" fmla="*/ 332509 w 692727"/>
                <a:gd name="connsiteY4" fmla="*/ 458640 h 491891"/>
                <a:gd name="connsiteX5" fmla="*/ 393469 w 692727"/>
                <a:gd name="connsiteY5" fmla="*/ 469724 h 491891"/>
                <a:gd name="connsiteX6" fmla="*/ 465512 w 692727"/>
                <a:gd name="connsiteY6" fmla="*/ 486349 h 491891"/>
                <a:gd name="connsiteX7" fmla="*/ 520930 w 692727"/>
                <a:gd name="connsiteY7" fmla="*/ 491891 h 491891"/>
                <a:gd name="connsiteX8" fmla="*/ 681643 w 692727"/>
                <a:gd name="connsiteY8" fmla="*/ 475266 h 491891"/>
                <a:gd name="connsiteX9" fmla="*/ 692727 w 692727"/>
                <a:gd name="connsiteY9" fmla="*/ 369971 h 491891"/>
                <a:gd name="connsiteX10" fmla="*/ 642850 w 692727"/>
                <a:gd name="connsiteY10" fmla="*/ 347804 h 491891"/>
                <a:gd name="connsiteX11" fmla="*/ 487680 w 692727"/>
                <a:gd name="connsiteY11" fmla="*/ 309011 h 491891"/>
                <a:gd name="connsiteX12" fmla="*/ 482138 w 692727"/>
                <a:gd name="connsiteY12" fmla="*/ 198175 h 491891"/>
                <a:gd name="connsiteX13" fmla="*/ 487680 w 692727"/>
                <a:gd name="connsiteY13" fmla="*/ 148299 h 491891"/>
                <a:gd name="connsiteX14" fmla="*/ 509847 w 692727"/>
                <a:gd name="connsiteY14" fmla="*/ 103964 h 491891"/>
                <a:gd name="connsiteX15" fmla="*/ 548640 w 692727"/>
                <a:gd name="connsiteY15" fmla="*/ 65171 h 491891"/>
                <a:gd name="connsiteX16" fmla="*/ 554181 w 692727"/>
                <a:gd name="connsiteY16" fmla="*/ 48546 h 491891"/>
                <a:gd name="connsiteX17" fmla="*/ 496131 w 692727"/>
                <a:gd name="connsiteY17" fmla="*/ 0 h 491891"/>
                <a:gd name="connsiteX18" fmla="*/ 377396 w 692727"/>
                <a:gd name="connsiteY18" fmla="*/ 42722 h 491891"/>
                <a:gd name="connsiteX19" fmla="*/ 292466 w 692727"/>
                <a:gd name="connsiteY19" fmla="*/ 170325 h 491891"/>
                <a:gd name="connsiteX20" fmla="*/ 155170 w 692727"/>
                <a:gd name="connsiteY20" fmla="*/ 181549 h 491891"/>
                <a:gd name="connsiteX21" fmla="*/ 135701 w 692727"/>
                <a:gd name="connsiteY21" fmla="*/ 274774 h 491891"/>
                <a:gd name="connsiteX22" fmla="*/ 86866 w 692727"/>
                <a:gd name="connsiteY22" fmla="*/ 295329 h 491891"/>
                <a:gd name="connsiteX23" fmla="*/ 0 w 692727"/>
                <a:gd name="connsiteY23" fmla="*/ 297928 h 491891"/>
                <a:gd name="connsiteX0" fmla="*/ 34969 w 640830"/>
                <a:gd name="connsiteY0" fmla="*/ 295329 h 491891"/>
                <a:gd name="connsiteX1" fmla="*/ 3521 w 640830"/>
                <a:gd name="connsiteY1" fmla="*/ 397680 h 491891"/>
                <a:gd name="connsiteX2" fmla="*/ 119899 w 640830"/>
                <a:gd name="connsiteY2" fmla="*/ 414306 h 491891"/>
                <a:gd name="connsiteX3" fmla="*/ 208568 w 640830"/>
                <a:gd name="connsiteY3" fmla="*/ 419848 h 491891"/>
                <a:gd name="connsiteX4" fmla="*/ 280612 w 640830"/>
                <a:gd name="connsiteY4" fmla="*/ 458640 h 491891"/>
                <a:gd name="connsiteX5" fmla="*/ 341572 w 640830"/>
                <a:gd name="connsiteY5" fmla="*/ 469724 h 491891"/>
                <a:gd name="connsiteX6" fmla="*/ 413615 w 640830"/>
                <a:gd name="connsiteY6" fmla="*/ 486349 h 491891"/>
                <a:gd name="connsiteX7" fmla="*/ 469033 w 640830"/>
                <a:gd name="connsiteY7" fmla="*/ 491891 h 491891"/>
                <a:gd name="connsiteX8" fmla="*/ 629746 w 640830"/>
                <a:gd name="connsiteY8" fmla="*/ 475266 h 491891"/>
                <a:gd name="connsiteX9" fmla="*/ 640830 w 640830"/>
                <a:gd name="connsiteY9" fmla="*/ 369971 h 491891"/>
                <a:gd name="connsiteX10" fmla="*/ 590953 w 640830"/>
                <a:gd name="connsiteY10" fmla="*/ 347804 h 491891"/>
                <a:gd name="connsiteX11" fmla="*/ 435783 w 640830"/>
                <a:gd name="connsiteY11" fmla="*/ 309011 h 491891"/>
                <a:gd name="connsiteX12" fmla="*/ 430241 w 640830"/>
                <a:gd name="connsiteY12" fmla="*/ 198175 h 491891"/>
                <a:gd name="connsiteX13" fmla="*/ 435783 w 640830"/>
                <a:gd name="connsiteY13" fmla="*/ 148299 h 491891"/>
                <a:gd name="connsiteX14" fmla="*/ 457950 w 640830"/>
                <a:gd name="connsiteY14" fmla="*/ 103964 h 491891"/>
                <a:gd name="connsiteX15" fmla="*/ 496743 w 640830"/>
                <a:gd name="connsiteY15" fmla="*/ 65171 h 491891"/>
                <a:gd name="connsiteX16" fmla="*/ 502284 w 640830"/>
                <a:gd name="connsiteY16" fmla="*/ 48546 h 491891"/>
                <a:gd name="connsiteX17" fmla="*/ 444234 w 640830"/>
                <a:gd name="connsiteY17" fmla="*/ 0 h 491891"/>
                <a:gd name="connsiteX18" fmla="*/ 325499 w 640830"/>
                <a:gd name="connsiteY18" fmla="*/ 42722 h 491891"/>
                <a:gd name="connsiteX19" fmla="*/ 240569 w 640830"/>
                <a:gd name="connsiteY19" fmla="*/ 170325 h 491891"/>
                <a:gd name="connsiteX20" fmla="*/ 103273 w 640830"/>
                <a:gd name="connsiteY20" fmla="*/ 181549 h 491891"/>
                <a:gd name="connsiteX21" fmla="*/ 83804 w 640830"/>
                <a:gd name="connsiteY21" fmla="*/ 274774 h 491891"/>
                <a:gd name="connsiteX22" fmla="*/ 34969 w 640830"/>
                <a:gd name="connsiteY22" fmla="*/ 295329 h 491891"/>
                <a:gd name="connsiteX0" fmla="*/ 0 w 605861"/>
                <a:gd name="connsiteY0" fmla="*/ 295329 h 491891"/>
                <a:gd name="connsiteX1" fmla="*/ 84930 w 605861"/>
                <a:gd name="connsiteY1" fmla="*/ 414306 h 491891"/>
                <a:gd name="connsiteX2" fmla="*/ 173599 w 605861"/>
                <a:gd name="connsiteY2" fmla="*/ 419848 h 491891"/>
                <a:gd name="connsiteX3" fmla="*/ 245643 w 605861"/>
                <a:gd name="connsiteY3" fmla="*/ 458640 h 491891"/>
                <a:gd name="connsiteX4" fmla="*/ 306603 w 605861"/>
                <a:gd name="connsiteY4" fmla="*/ 469724 h 491891"/>
                <a:gd name="connsiteX5" fmla="*/ 378646 w 605861"/>
                <a:gd name="connsiteY5" fmla="*/ 486349 h 491891"/>
                <a:gd name="connsiteX6" fmla="*/ 434064 w 605861"/>
                <a:gd name="connsiteY6" fmla="*/ 491891 h 491891"/>
                <a:gd name="connsiteX7" fmla="*/ 594777 w 605861"/>
                <a:gd name="connsiteY7" fmla="*/ 475266 h 491891"/>
                <a:gd name="connsiteX8" fmla="*/ 605861 w 605861"/>
                <a:gd name="connsiteY8" fmla="*/ 369971 h 491891"/>
                <a:gd name="connsiteX9" fmla="*/ 555984 w 605861"/>
                <a:gd name="connsiteY9" fmla="*/ 347804 h 491891"/>
                <a:gd name="connsiteX10" fmla="*/ 400814 w 605861"/>
                <a:gd name="connsiteY10" fmla="*/ 309011 h 491891"/>
                <a:gd name="connsiteX11" fmla="*/ 395272 w 605861"/>
                <a:gd name="connsiteY11" fmla="*/ 198175 h 491891"/>
                <a:gd name="connsiteX12" fmla="*/ 400814 w 605861"/>
                <a:gd name="connsiteY12" fmla="*/ 148299 h 491891"/>
                <a:gd name="connsiteX13" fmla="*/ 422981 w 605861"/>
                <a:gd name="connsiteY13" fmla="*/ 103964 h 491891"/>
                <a:gd name="connsiteX14" fmla="*/ 461774 w 605861"/>
                <a:gd name="connsiteY14" fmla="*/ 65171 h 491891"/>
                <a:gd name="connsiteX15" fmla="*/ 467315 w 605861"/>
                <a:gd name="connsiteY15" fmla="*/ 48546 h 491891"/>
                <a:gd name="connsiteX16" fmla="*/ 409265 w 605861"/>
                <a:gd name="connsiteY16" fmla="*/ 0 h 491891"/>
                <a:gd name="connsiteX17" fmla="*/ 290530 w 605861"/>
                <a:gd name="connsiteY17" fmla="*/ 42722 h 491891"/>
                <a:gd name="connsiteX18" fmla="*/ 205600 w 605861"/>
                <a:gd name="connsiteY18" fmla="*/ 170325 h 491891"/>
                <a:gd name="connsiteX19" fmla="*/ 68304 w 605861"/>
                <a:gd name="connsiteY19" fmla="*/ 181549 h 491891"/>
                <a:gd name="connsiteX20" fmla="*/ 48835 w 605861"/>
                <a:gd name="connsiteY20" fmla="*/ 274774 h 491891"/>
                <a:gd name="connsiteX21" fmla="*/ 0 w 605861"/>
                <a:gd name="connsiteY21" fmla="*/ 295329 h 491891"/>
                <a:gd name="connsiteX0" fmla="*/ 0 w 557026"/>
                <a:gd name="connsiteY0" fmla="*/ 274774 h 491891"/>
                <a:gd name="connsiteX1" fmla="*/ 36095 w 557026"/>
                <a:gd name="connsiteY1" fmla="*/ 414306 h 491891"/>
                <a:gd name="connsiteX2" fmla="*/ 124764 w 557026"/>
                <a:gd name="connsiteY2" fmla="*/ 419848 h 491891"/>
                <a:gd name="connsiteX3" fmla="*/ 196808 w 557026"/>
                <a:gd name="connsiteY3" fmla="*/ 458640 h 491891"/>
                <a:gd name="connsiteX4" fmla="*/ 257768 w 557026"/>
                <a:gd name="connsiteY4" fmla="*/ 469724 h 491891"/>
                <a:gd name="connsiteX5" fmla="*/ 329811 w 557026"/>
                <a:gd name="connsiteY5" fmla="*/ 486349 h 491891"/>
                <a:gd name="connsiteX6" fmla="*/ 385229 w 557026"/>
                <a:gd name="connsiteY6" fmla="*/ 491891 h 491891"/>
                <a:gd name="connsiteX7" fmla="*/ 545942 w 557026"/>
                <a:gd name="connsiteY7" fmla="*/ 475266 h 491891"/>
                <a:gd name="connsiteX8" fmla="*/ 557026 w 557026"/>
                <a:gd name="connsiteY8" fmla="*/ 369971 h 491891"/>
                <a:gd name="connsiteX9" fmla="*/ 507149 w 557026"/>
                <a:gd name="connsiteY9" fmla="*/ 347804 h 491891"/>
                <a:gd name="connsiteX10" fmla="*/ 351979 w 557026"/>
                <a:gd name="connsiteY10" fmla="*/ 309011 h 491891"/>
                <a:gd name="connsiteX11" fmla="*/ 346437 w 557026"/>
                <a:gd name="connsiteY11" fmla="*/ 198175 h 491891"/>
                <a:gd name="connsiteX12" fmla="*/ 351979 w 557026"/>
                <a:gd name="connsiteY12" fmla="*/ 148299 h 491891"/>
                <a:gd name="connsiteX13" fmla="*/ 374146 w 557026"/>
                <a:gd name="connsiteY13" fmla="*/ 103964 h 491891"/>
                <a:gd name="connsiteX14" fmla="*/ 412939 w 557026"/>
                <a:gd name="connsiteY14" fmla="*/ 65171 h 491891"/>
                <a:gd name="connsiteX15" fmla="*/ 418480 w 557026"/>
                <a:gd name="connsiteY15" fmla="*/ 48546 h 491891"/>
                <a:gd name="connsiteX16" fmla="*/ 360430 w 557026"/>
                <a:gd name="connsiteY16" fmla="*/ 0 h 491891"/>
                <a:gd name="connsiteX17" fmla="*/ 241695 w 557026"/>
                <a:gd name="connsiteY17" fmla="*/ 42722 h 491891"/>
                <a:gd name="connsiteX18" fmla="*/ 156765 w 557026"/>
                <a:gd name="connsiteY18" fmla="*/ 170325 h 491891"/>
                <a:gd name="connsiteX19" fmla="*/ 19469 w 557026"/>
                <a:gd name="connsiteY19" fmla="*/ 181549 h 491891"/>
                <a:gd name="connsiteX20" fmla="*/ 0 w 557026"/>
                <a:gd name="connsiteY20" fmla="*/ 274774 h 491891"/>
                <a:gd name="connsiteX0" fmla="*/ 0 w 557026"/>
                <a:gd name="connsiteY0" fmla="*/ 274774 h 491891"/>
                <a:gd name="connsiteX1" fmla="*/ 36095 w 557026"/>
                <a:gd name="connsiteY1" fmla="*/ 414306 h 491891"/>
                <a:gd name="connsiteX2" fmla="*/ 124764 w 557026"/>
                <a:gd name="connsiteY2" fmla="*/ 419848 h 491891"/>
                <a:gd name="connsiteX3" fmla="*/ 196808 w 557026"/>
                <a:gd name="connsiteY3" fmla="*/ 458640 h 491891"/>
                <a:gd name="connsiteX4" fmla="*/ 257768 w 557026"/>
                <a:gd name="connsiteY4" fmla="*/ 469724 h 491891"/>
                <a:gd name="connsiteX5" fmla="*/ 329811 w 557026"/>
                <a:gd name="connsiteY5" fmla="*/ 486349 h 491891"/>
                <a:gd name="connsiteX6" fmla="*/ 385229 w 557026"/>
                <a:gd name="connsiteY6" fmla="*/ 491891 h 491891"/>
                <a:gd name="connsiteX7" fmla="*/ 545942 w 557026"/>
                <a:gd name="connsiteY7" fmla="*/ 475266 h 491891"/>
                <a:gd name="connsiteX8" fmla="*/ 557026 w 557026"/>
                <a:gd name="connsiteY8" fmla="*/ 369971 h 491891"/>
                <a:gd name="connsiteX9" fmla="*/ 507149 w 557026"/>
                <a:gd name="connsiteY9" fmla="*/ 347804 h 491891"/>
                <a:gd name="connsiteX10" fmla="*/ 351979 w 557026"/>
                <a:gd name="connsiteY10" fmla="*/ 309011 h 491891"/>
                <a:gd name="connsiteX11" fmla="*/ 346437 w 557026"/>
                <a:gd name="connsiteY11" fmla="*/ 198175 h 491891"/>
                <a:gd name="connsiteX12" fmla="*/ 351979 w 557026"/>
                <a:gd name="connsiteY12" fmla="*/ 148299 h 491891"/>
                <a:gd name="connsiteX13" fmla="*/ 374146 w 557026"/>
                <a:gd name="connsiteY13" fmla="*/ 103964 h 491891"/>
                <a:gd name="connsiteX14" fmla="*/ 412939 w 557026"/>
                <a:gd name="connsiteY14" fmla="*/ 65171 h 491891"/>
                <a:gd name="connsiteX15" fmla="*/ 418480 w 557026"/>
                <a:gd name="connsiteY15" fmla="*/ 48546 h 491891"/>
                <a:gd name="connsiteX16" fmla="*/ 360430 w 557026"/>
                <a:gd name="connsiteY16" fmla="*/ 0 h 491891"/>
                <a:gd name="connsiteX17" fmla="*/ 241695 w 557026"/>
                <a:gd name="connsiteY17" fmla="*/ 42722 h 491891"/>
                <a:gd name="connsiteX18" fmla="*/ 156765 w 557026"/>
                <a:gd name="connsiteY18" fmla="*/ 170325 h 491891"/>
                <a:gd name="connsiteX19" fmla="*/ 44822 w 557026"/>
                <a:gd name="connsiteY19" fmla="*/ 232615 h 491891"/>
                <a:gd name="connsiteX20" fmla="*/ 0 w 557026"/>
                <a:gd name="connsiteY20" fmla="*/ 274774 h 491891"/>
                <a:gd name="connsiteX0" fmla="*/ 0 w 557026"/>
                <a:gd name="connsiteY0" fmla="*/ 274774 h 491891"/>
                <a:gd name="connsiteX1" fmla="*/ 36095 w 557026"/>
                <a:gd name="connsiteY1" fmla="*/ 414306 h 491891"/>
                <a:gd name="connsiteX2" fmla="*/ 124764 w 557026"/>
                <a:gd name="connsiteY2" fmla="*/ 419848 h 491891"/>
                <a:gd name="connsiteX3" fmla="*/ 196808 w 557026"/>
                <a:gd name="connsiteY3" fmla="*/ 458640 h 491891"/>
                <a:gd name="connsiteX4" fmla="*/ 257768 w 557026"/>
                <a:gd name="connsiteY4" fmla="*/ 469724 h 491891"/>
                <a:gd name="connsiteX5" fmla="*/ 329811 w 557026"/>
                <a:gd name="connsiteY5" fmla="*/ 486349 h 491891"/>
                <a:gd name="connsiteX6" fmla="*/ 385229 w 557026"/>
                <a:gd name="connsiteY6" fmla="*/ 491891 h 491891"/>
                <a:gd name="connsiteX7" fmla="*/ 545942 w 557026"/>
                <a:gd name="connsiteY7" fmla="*/ 475266 h 491891"/>
                <a:gd name="connsiteX8" fmla="*/ 557026 w 557026"/>
                <a:gd name="connsiteY8" fmla="*/ 369971 h 491891"/>
                <a:gd name="connsiteX9" fmla="*/ 351979 w 557026"/>
                <a:gd name="connsiteY9" fmla="*/ 309011 h 491891"/>
                <a:gd name="connsiteX10" fmla="*/ 346437 w 557026"/>
                <a:gd name="connsiteY10" fmla="*/ 198175 h 491891"/>
                <a:gd name="connsiteX11" fmla="*/ 351979 w 557026"/>
                <a:gd name="connsiteY11" fmla="*/ 148299 h 491891"/>
                <a:gd name="connsiteX12" fmla="*/ 374146 w 557026"/>
                <a:gd name="connsiteY12" fmla="*/ 103964 h 491891"/>
                <a:gd name="connsiteX13" fmla="*/ 412939 w 557026"/>
                <a:gd name="connsiteY13" fmla="*/ 65171 h 491891"/>
                <a:gd name="connsiteX14" fmla="*/ 418480 w 557026"/>
                <a:gd name="connsiteY14" fmla="*/ 48546 h 491891"/>
                <a:gd name="connsiteX15" fmla="*/ 360430 w 557026"/>
                <a:gd name="connsiteY15" fmla="*/ 0 h 491891"/>
                <a:gd name="connsiteX16" fmla="*/ 241695 w 557026"/>
                <a:gd name="connsiteY16" fmla="*/ 42722 h 491891"/>
                <a:gd name="connsiteX17" fmla="*/ 156765 w 557026"/>
                <a:gd name="connsiteY17" fmla="*/ 170325 h 491891"/>
                <a:gd name="connsiteX18" fmla="*/ 44822 w 557026"/>
                <a:gd name="connsiteY18" fmla="*/ 232615 h 491891"/>
                <a:gd name="connsiteX19" fmla="*/ 0 w 557026"/>
                <a:gd name="connsiteY19" fmla="*/ 274774 h 491891"/>
                <a:gd name="connsiteX0" fmla="*/ 0 w 545942"/>
                <a:gd name="connsiteY0" fmla="*/ 274774 h 491891"/>
                <a:gd name="connsiteX1" fmla="*/ 36095 w 545942"/>
                <a:gd name="connsiteY1" fmla="*/ 414306 h 491891"/>
                <a:gd name="connsiteX2" fmla="*/ 124764 w 545942"/>
                <a:gd name="connsiteY2" fmla="*/ 419848 h 491891"/>
                <a:gd name="connsiteX3" fmla="*/ 196808 w 545942"/>
                <a:gd name="connsiteY3" fmla="*/ 458640 h 491891"/>
                <a:gd name="connsiteX4" fmla="*/ 257768 w 545942"/>
                <a:gd name="connsiteY4" fmla="*/ 469724 h 491891"/>
                <a:gd name="connsiteX5" fmla="*/ 329811 w 545942"/>
                <a:gd name="connsiteY5" fmla="*/ 486349 h 491891"/>
                <a:gd name="connsiteX6" fmla="*/ 385229 w 545942"/>
                <a:gd name="connsiteY6" fmla="*/ 491891 h 491891"/>
                <a:gd name="connsiteX7" fmla="*/ 545942 w 545942"/>
                <a:gd name="connsiteY7" fmla="*/ 475266 h 491891"/>
                <a:gd name="connsiteX8" fmla="*/ 351979 w 545942"/>
                <a:gd name="connsiteY8" fmla="*/ 309011 h 491891"/>
                <a:gd name="connsiteX9" fmla="*/ 346437 w 545942"/>
                <a:gd name="connsiteY9" fmla="*/ 198175 h 491891"/>
                <a:gd name="connsiteX10" fmla="*/ 351979 w 545942"/>
                <a:gd name="connsiteY10" fmla="*/ 148299 h 491891"/>
                <a:gd name="connsiteX11" fmla="*/ 374146 w 545942"/>
                <a:gd name="connsiteY11" fmla="*/ 103964 h 491891"/>
                <a:gd name="connsiteX12" fmla="*/ 412939 w 545942"/>
                <a:gd name="connsiteY12" fmla="*/ 65171 h 491891"/>
                <a:gd name="connsiteX13" fmla="*/ 418480 w 545942"/>
                <a:gd name="connsiteY13" fmla="*/ 48546 h 491891"/>
                <a:gd name="connsiteX14" fmla="*/ 360430 w 545942"/>
                <a:gd name="connsiteY14" fmla="*/ 0 h 491891"/>
                <a:gd name="connsiteX15" fmla="*/ 241695 w 545942"/>
                <a:gd name="connsiteY15" fmla="*/ 42722 h 491891"/>
                <a:gd name="connsiteX16" fmla="*/ 156765 w 545942"/>
                <a:gd name="connsiteY16" fmla="*/ 170325 h 491891"/>
                <a:gd name="connsiteX17" fmla="*/ 44822 w 545942"/>
                <a:gd name="connsiteY17" fmla="*/ 232615 h 491891"/>
                <a:gd name="connsiteX18" fmla="*/ 0 w 545942"/>
                <a:gd name="connsiteY18" fmla="*/ 274774 h 491891"/>
                <a:gd name="connsiteX0" fmla="*/ 0 w 418480"/>
                <a:gd name="connsiteY0" fmla="*/ 274774 h 491891"/>
                <a:gd name="connsiteX1" fmla="*/ 36095 w 418480"/>
                <a:gd name="connsiteY1" fmla="*/ 414306 h 491891"/>
                <a:gd name="connsiteX2" fmla="*/ 124764 w 418480"/>
                <a:gd name="connsiteY2" fmla="*/ 419848 h 491891"/>
                <a:gd name="connsiteX3" fmla="*/ 196808 w 418480"/>
                <a:gd name="connsiteY3" fmla="*/ 458640 h 491891"/>
                <a:gd name="connsiteX4" fmla="*/ 257768 w 418480"/>
                <a:gd name="connsiteY4" fmla="*/ 469724 h 491891"/>
                <a:gd name="connsiteX5" fmla="*/ 329811 w 418480"/>
                <a:gd name="connsiteY5" fmla="*/ 486349 h 491891"/>
                <a:gd name="connsiteX6" fmla="*/ 385229 w 418480"/>
                <a:gd name="connsiteY6" fmla="*/ 491891 h 491891"/>
                <a:gd name="connsiteX7" fmla="*/ 351979 w 418480"/>
                <a:gd name="connsiteY7" fmla="*/ 309011 h 491891"/>
                <a:gd name="connsiteX8" fmla="*/ 346437 w 418480"/>
                <a:gd name="connsiteY8" fmla="*/ 198175 h 491891"/>
                <a:gd name="connsiteX9" fmla="*/ 351979 w 418480"/>
                <a:gd name="connsiteY9" fmla="*/ 148299 h 491891"/>
                <a:gd name="connsiteX10" fmla="*/ 374146 w 418480"/>
                <a:gd name="connsiteY10" fmla="*/ 103964 h 491891"/>
                <a:gd name="connsiteX11" fmla="*/ 412939 w 418480"/>
                <a:gd name="connsiteY11" fmla="*/ 65171 h 491891"/>
                <a:gd name="connsiteX12" fmla="*/ 418480 w 418480"/>
                <a:gd name="connsiteY12" fmla="*/ 48546 h 491891"/>
                <a:gd name="connsiteX13" fmla="*/ 360430 w 418480"/>
                <a:gd name="connsiteY13" fmla="*/ 0 h 491891"/>
                <a:gd name="connsiteX14" fmla="*/ 241695 w 418480"/>
                <a:gd name="connsiteY14" fmla="*/ 42722 h 491891"/>
                <a:gd name="connsiteX15" fmla="*/ 156765 w 418480"/>
                <a:gd name="connsiteY15" fmla="*/ 170325 h 491891"/>
                <a:gd name="connsiteX16" fmla="*/ 44822 w 418480"/>
                <a:gd name="connsiteY16" fmla="*/ 232615 h 491891"/>
                <a:gd name="connsiteX17" fmla="*/ 0 w 418480"/>
                <a:gd name="connsiteY17" fmla="*/ 274774 h 491891"/>
                <a:gd name="connsiteX0" fmla="*/ 0 w 419033"/>
                <a:gd name="connsiteY0" fmla="*/ 274774 h 486723"/>
                <a:gd name="connsiteX1" fmla="*/ 36095 w 419033"/>
                <a:gd name="connsiteY1" fmla="*/ 414306 h 486723"/>
                <a:gd name="connsiteX2" fmla="*/ 124764 w 419033"/>
                <a:gd name="connsiteY2" fmla="*/ 419848 h 486723"/>
                <a:gd name="connsiteX3" fmla="*/ 196808 w 419033"/>
                <a:gd name="connsiteY3" fmla="*/ 458640 h 486723"/>
                <a:gd name="connsiteX4" fmla="*/ 257768 w 419033"/>
                <a:gd name="connsiteY4" fmla="*/ 469724 h 486723"/>
                <a:gd name="connsiteX5" fmla="*/ 329811 w 419033"/>
                <a:gd name="connsiteY5" fmla="*/ 486349 h 486723"/>
                <a:gd name="connsiteX6" fmla="*/ 419033 w 419033"/>
                <a:gd name="connsiteY6" fmla="*/ 429882 h 486723"/>
                <a:gd name="connsiteX7" fmla="*/ 351979 w 419033"/>
                <a:gd name="connsiteY7" fmla="*/ 309011 h 486723"/>
                <a:gd name="connsiteX8" fmla="*/ 346437 w 419033"/>
                <a:gd name="connsiteY8" fmla="*/ 198175 h 486723"/>
                <a:gd name="connsiteX9" fmla="*/ 351979 w 419033"/>
                <a:gd name="connsiteY9" fmla="*/ 148299 h 486723"/>
                <a:gd name="connsiteX10" fmla="*/ 374146 w 419033"/>
                <a:gd name="connsiteY10" fmla="*/ 103964 h 486723"/>
                <a:gd name="connsiteX11" fmla="*/ 412939 w 419033"/>
                <a:gd name="connsiteY11" fmla="*/ 65171 h 486723"/>
                <a:gd name="connsiteX12" fmla="*/ 418480 w 419033"/>
                <a:gd name="connsiteY12" fmla="*/ 48546 h 486723"/>
                <a:gd name="connsiteX13" fmla="*/ 360430 w 419033"/>
                <a:gd name="connsiteY13" fmla="*/ 0 h 486723"/>
                <a:gd name="connsiteX14" fmla="*/ 241695 w 419033"/>
                <a:gd name="connsiteY14" fmla="*/ 42722 h 486723"/>
                <a:gd name="connsiteX15" fmla="*/ 156765 w 419033"/>
                <a:gd name="connsiteY15" fmla="*/ 170325 h 486723"/>
                <a:gd name="connsiteX16" fmla="*/ 44822 w 419033"/>
                <a:gd name="connsiteY16" fmla="*/ 232615 h 486723"/>
                <a:gd name="connsiteX17" fmla="*/ 0 w 419033"/>
                <a:gd name="connsiteY17" fmla="*/ 274774 h 486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033" h="486723">
                  <a:moveTo>
                    <a:pt x="0" y="274774"/>
                  </a:moveTo>
                  <a:cubicBezTo>
                    <a:pt x="2771" y="313567"/>
                    <a:pt x="15301" y="390127"/>
                    <a:pt x="36095" y="414306"/>
                  </a:cubicBezTo>
                  <a:cubicBezTo>
                    <a:pt x="98823" y="421276"/>
                    <a:pt x="69243" y="419848"/>
                    <a:pt x="124764" y="419848"/>
                  </a:cubicBezTo>
                  <a:lnTo>
                    <a:pt x="196808" y="458640"/>
                  </a:lnTo>
                  <a:cubicBezTo>
                    <a:pt x="254037" y="470086"/>
                    <a:pt x="233387" y="469724"/>
                    <a:pt x="257768" y="469724"/>
                  </a:cubicBezTo>
                  <a:lnTo>
                    <a:pt x="329811" y="486349"/>
                  </a:lnTo>
                  <a:cubicBezTo>
                    <a:pt x="381524" y="492095"/>
                    <a:pt x="396764" y="429882"/>
                    <a:pt x="419033" y="429882"/>
                  </a:cubicBezTo>
                  <a:lnTo>
                    <a:pt x="351979" y="309011"/>
                  </a:lnTo>
                  <a:lnTo>
                    <a:pt x="346437" y="198175"/>
                  </a:lnTo>
                  <a:lnTo>
                    <a:pt x="351979" y="148299"/>
                  </a:lnTo>
                  <a:lnTo>
                    <a:pt x="374146" y="103964"/>
                  </a:lnTo>
                  <a:cubicBezTo>
                    <a:pt x="387077" y="91033"/>
                    <a:pt x="401515" y="79451"/>
                    <a:pt x="412939" y="65171"/>
                  </a:cubicBezTo>
                  <a:cubicBezTo>
                    <a:pt x="416588" y="60610"/>
                    <a:pt x="418480" y="48546"/>
                    <a:pt x="418480" y="48546"/>
                  </a:cubicBezTo>
                  <a:lnTo>
                    <a:pt x="360430" y="0"/>
                  </a:lnTo>
                  <a:lnTo>
                    <a:pt x="241695" y="42722"/>
                  </a:lnTo>
                  <a:lnTo>
                    <a:pt x="156765" y="170325"/>
                  </a:lnTo>
                  <a:lnTo>
                    <a:pt x="44822" y="232615"/>
                  </a:lnTo>
                  <a:cubicBezTo>
                    <a:pt x="11571" y="238157"/>
                    <a:pt x="33251" y="269232"/>
                    <a:pt x="0" y="274774"/>
                  </a:cubicBezTo>
                  <a:close/>
                </a:path>
              </a:pathLst>
            </a:custGeom>
            <a:solidFill>
              <a:srgbClr val="00FF00">
                <a:alpha val="75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90" name="Freeform 189"/>
            <p:cNvSpPr/>
            <p:nvPr/>
          </p:nvSpPr>
          <p:spPr>
            <a:xfrm>
              <a:off x="6323526" y="4062309"/>
              <a:ext cx="600808" cy="493761"/>
            </a:xfrm>
            <a:custGeom>
              <a:avLst/>
              <a:gdLst>
                <a:gd name="connsiteX0" fmla="*/ 200385 w 604938"/>
                <a:gd name="connsiteY0" fmla="*/ 177568 h 476826"/>
                <a:gd name="connsiteX1" fmla="*/ 133883 w 604938"/>
                <a:gd name="connsiteY1" fmla="*/ 194193 h 476826"/>
                <a:gd name="connsiteX2" fmla="*/ 106174 w 604938"/>
                <a:gd name="connsiteY2" fmla="*/ 210819 h 476826"/>
                <a:gd name="connsiteX3" fmla="*/ 50756 w 604938"/>
                <a:gd name="connsiteY3" fmla="*/ 354906 h 476826"/>
                <a:gd name="connsiteX4" fmla="*/ 6421 w 604938"/>
                <a:gd name="connsiteY4" fmla="*/ 388157 h 476826"/>
                <a:gd name="connsiteX5" fmla="*/ 880 w 604938"/>
                <a:gd name="connsiteY5" fmla="*/ 443575 h 476826"/>
                <a:gd name="connsiteX6" fmla="*/ 17505 w 604938"/>
                <a:gd name="connsiteY6" fmla="*/ 449117 h 476826"/>
                <a:gd name="connsiteX7" fmla="*/ 117258 w 604938"/>
                <a:gd name="connsiteY7" fmla="*/ 471284 h 476826"/>
                <a:gd name="connsiteX8" fmla="*/ 272429 w 604938"/>
                <a:gd name="connsiteY8" fmla="*/ 476826 h 476826"/>
                <a:gd name="connsiteX9" fmla="*/ 333389 w 604938"/>
                <a:gd name="connsiteY9" fmla="*/ 388157 h 476826"/>
                <a:gd name="connsiteX10" fmla="*/ 405432 w 604938"/>
                <a:gd name="connsiteY10" fmla="*/ 321655 h 476826"/>
                <a:gd name="connsiteX11" fmla="*/ 416516 w 604938"/>
                <a:gd name="connsiteY11" fmla="*/ 305030 h 476826"/>
                <a:gd name="connsiteX12" fmla="*/ 433141 w 604938"/>
                <a:gd name="connsiteY12" fmla="*/ 288404 h 476826"/>
                <a:gd name="connsiteX13" fmla="*/ 449767 w 604938"/>
                <a:gd name="connsiteY13" fmla="*/ 282862 h 476826"/>
                <a:gd name="connsiteX14" fmla="*/ 477476 w 604938"/>
                <a:gd name="connsiteY14" fmla="*/ 260695 h 476826"/>
                <a:gd name="connsiteX15" fmla="*/ 527352 w 604938"/>
                <a:gd name="connsiteY15" fmla="*/ 232986 h 476826"/>
                <a:gd name="connsiteX16" fmla="*/ 543978 w 604938"/>
                <a:gd name="connsiteY16" fmla="*/ 221902 h 476826"/>
                <a:gd name="connsiteX17" fmla="*/ 593854 w 604938"/>
                <a:gd name="connsiteY17" fmla="*/ 188651 h 476826"/>
                <a:gd name="connsiteX18" fmla="*/ 604938 w 604938"/>
                <a:gd name="connsiteY18" fmla="*/ 44564 h 476826"/>
                <a:gd name="connsiteX19" fmla="*/ 566145 w 604938"/>
                <a:gd name="connsiteY19" fmla="*/ 22397 h 476826"/>
                <a:gd name="connsiteX20" fmla="*/ 460851 w 604938"/>
                <a:gd name="connsiteY20" fmla="*/ 230 h 476826"/>
                <a:gd name="connsiteX21" fmla="*/ 416516 w 604938"/>
                <a:gd name="connsiteY21" fmla="*/ 230 h 476826"/>
                <a:gd name="connsiteX22" fmla="*/ 272429 w 604938"/>
                <a:gd name="connsiteY22" fmla="*/ 116608 h 476826"/>
                <a:gd name="connsiteX23" fmla="*/ 200385 w 604938"/>
                <a:gd name="connsiteY23" fmla="*/ 177568 h 476826"/>
                <a:gd name="connsiteX0" fmla="*/ 200385 w 604938"/>
                <a:gd name="connsiteY0" fmla="*/ 177568 h 476826"/>
                <a:gd name="connsiteX1" fmla="*/ 133883 w 604938"/>
                <a:gd name="connsiteY1" fmla="*/ 194193 h 476826"/>
                <a:gd name="connsiteX2" fmla="*/ 106174 w 604938"/>
                <a:gd name="connsiteY2" fmla="*/ 210819 h 476826"/>
                <a:gd name="connsiteX3" fmla="*/ 50756 w 604938"/>
                <a:gd name="connsiteY3" fmla="*/ 354906 h 476826"/>
                <a:gd name="connsiteX4" fmla="*/ 6421 w 604938"/>
                <a:gd name="connsiteY4" fmla="*/ 388157 h 476826"/>
                <a:gd name="connsiteX5" fmla="*/ 880 w 604938"/>
                <a:gd name="connsiteY5" fmla="*/ 443575 h 476826"/>
                <a:gd name="connsiteX6" fmla="*/ 17505 w 604938"/>
                <a:gd name="connsiteY6" fmla="*/ 449117 h 476826"/>
                <a:gd name="connsiteX7" fmla="*/ 117258 w 604938"/>
                <a:gd name="connsiteY7" fmla="*/ 471284 h 476826"/>
                <a:gd name="connsiteX8" fmla="*/ 272429 w 604938"/>
                <a:gd name="connsiteY8" fmla="*/ 476826 h 476826"/>
                <a:gd name="connsiteX9" fmla="*/ 333389 w 604938"/>
                <a:gd name="connsiteY9" fmla="*/ 388157 h 476826"/>
                <a:gd name="connsiteX10" fmla="*/ 405432 w 604938"/>
                <a:gd name="connsiteY10" fmla="*/ 321655 h 476826"/>
                <a:gd name="connsiteX11" fmla="*/ 416516 w 604938"/>
                <a:gd name="connsiteY11" fmla="*/ 305030 h 476826"/>
                <a:gd name="connsiteX12" fmla="*/ 433141 w 604938"/>
                <a:gd name="connsiteY12" fmla="*/ 288404 h 476826"/>
                <a:gd name="connsiteX13" fmla="*/ 449767 w 604938"/>
                <a:gd name="connsiteY13" fmla="*/ 282862 h 476826"/>
                <a:gd name="connsiteX14" fmla="*/ 477476 w 604938"/>
                <a:gd name="connsiteY14" fmla="*/ 260695 h 476826"/>
                <a:gd name="connsiteX15" fmla="*/ 527352 w 604938"/>
                <a:gd name="connsiteY15" fmla="*/ 232986 h 476826"/>
                <a:gd name="connsiteX16" fmla="*/ 543978 w 604938"/>
                <a:gd name="connsiteY16" fmla="*/ 221902 h 476826"/>
                <a:gd name="connsiteX17" fmla="*/ 593854 w 604938"/>
                <a:gd name="connsiteY17" fmla="*/ 188651 h 476826"/>
                <a:gd name="connsiteX18" fmla="*/ 604938 w 604938"/>
                <a:gd name="connsiteY18" fmla="*/ 44564 h 476826"/>
                <a:gd name="connsiteX19" fmla="*/ 566145 w 604938"/>
                <a:gd name="connsiteY19" fmla="*/ 22397 h 476826"/>
                <a:gd name="connsiteX20" fmla="*/ 460851 w 604938"/>
                <a:gd name="connsiteY20" fmla="*/ 230 h 476826"/>
                <a:gd name="connsiteX21" fmla="*/ 416516 w 604938"/>
                <a:gd name="connsiteY21" fmla="*/ 230 h 476826"/>
                <a:gd name="connsiteX22" fmla="*/ 324817 w 604938"/>
                <a:gd name="connsiteY22" fmla="*/ 170878 h 476826"/>
                <a:gd name="connsiteX23" fmla="*/ 200385 w 604938"/>
                <a:gd name="connsiteY23" fmla="*/ 177568 h 476826"/>
                <a:gd name="connsiteX0" fmla="*/ 200385 w 604938"/>
                <a:gd name="connsiteY0" fmla="*/ 177568 h 476826"/>
                <a:gd name="connsiteX1" fmla="*/ 133883 w 604938"/>
                <a:gd name="connsiteY1" fmla="*/ 194193 h 476826"/>
                <a:gd name="connsiteX2" fmla="*/ 106174 w 604938"/>
                <a:gd name="connsiteY2" fmla="*/ 210819 h 476826"/>
                <a:gd name="connsiteX3" fmla="*/ 50756 w 604938"/>
                <a:gd name="connsiteY3" fmla="*/ 354906 h 476826"/>
                <a:gd name="connsiteX4" fmla="*/ 6421 w 604938"/>
                <a:gd name="connsiteY4" fmla="*/ 388157 h 476826"/>
                <a:gd name="connsiteX5" fmla="*/ 880 w 604938"/>
                <a:gd name="connsiteY5" fmla="*/ 443575 h 476826"/>
                <a:gd name="connsiteX6" fmla="*/ 17505 w 604938"/>
                <a:gd name="connsiteY6" fmla="*/ 449117 h 476826"/>
                <a:gd name="connsiteX7" fmla="*/ 117258 w 604938"/>
                <a:gd name="connsiteY7" fmla="*/ 471284 h 476826"/>
                <a:gd name="connsiteX8" fmla="*/ 272429 w 604938"/>
                <a:gd name="connsiteY8" fmla="*/ 476826 h 476826"/>
                <a:gd name="connsiteX9" fmla="*/ 333389 w 604938"/>
                <a:gd name="connsiteY9" fmla="*/ 388157 h 476826"/>
                <a:gd name="connsiteX10" fmla="*/ 405432 w 604938"/>
                <a:gd name="connsiteY10" fmla="*/ 321655 h 476826"/>
                <a:gd name="connsiteX11" fmla="*/ 416516 w 604938"/>
                <a:gd name="connsiteY11" fmla="*/ 305030 h 476826"/>
                <a:gd name="connsiteX12" fmla="*/ 433141 w 604938"/>
                <a:gd name="connsiteY12" fmla="*/ 288404 h 476826"/>
                <a:gd name="connsiteX13" fmla="*/ 449767 w 604938"/>
                <a:gd name="connsiteY13" fmla="*/ 282862 h 476826"/>
                <a:gd name="connsiteX14" fmla="*/ 477476 w 604938"/>
                <a:gd name="connsiteY14" fmla="*/ 260695 h 476826"/>
                <a:gd name="connsiteX15" fmla="*/ 527352 w 604938"/>
                <a:gd name="connsiteY15" fmla="*/ 232986 h 476826"/>
                <a:gd name="connsiteX16" fmla="*/ 543978 w 604938"/>
                <a:gd name="connsiteY16" fmla="*/ 221902 h 476826"/>
                <a:gd name="connsiteX17" fmla="*/ 593854 w 604938"/>
                <a:gd name="connsiteY17" fmla="*/ 188651 h 476826"/>
                <a:gd name="connsiteX18" fmla="*/ 604938 w 604938"/>
                <a:gd name="connsiteY18" fmla="*/ 44564 h 476826"/>
                <a:gd name="connsiteX19" fmla="*/ 566145 w 604938"/>
                <a:gd name="connsiteY19" fmla="*/ 22397 h 476826"/>
                <a:gd name="connsiteX20" fmla="*/ 460851 w 604938"/>
                <a:gd name="connsiteY20" fmla="*/ 230 h 476826"/>
                <a:gd name="connsiteX21" fmla="*/ 464141 w 604938"/>
                <a:gd name="connsiteY21" fmla="*/ 101534 h 476826"/>
                <a:gd name="connsiteX22" fmla="*/ 324817 w 604938"/>
                <a:gd name="connsiteY22" fmla="*/ 170878 h 476826"/>
                <a:gd name="connsiteX23" fmla="*/ 200385 w 604938"/>
                <a:gd name="connsiteY23" fmla="*/ 177568 h 476826"/>
                <a:gd name="connsiteX0" fmla="*/ 200385 w 604938"/>
                <a:gd name="connsiteY0" fmla="*/ 155171 h 454429"/>
                <a:gd name="connsiteX1" fmla="*/ 133883 w 604938"/>
                <a:gd name="connsiteY1" fmla="*/ 171796 h 454429"/>
                <a:gd name="connsiteX2" fmla="*/ 106174 w 604938"/>
                <a:gd name="connsiteY2" fmla="*/ 188422 h 454429"/>
                <a:gd name="connsiteX3" fmla="*/ 50756 w 604938"/>
                <a:gd name="connsiteY3" fmla="*/ 332509 h 454429"/>
                <a:gd name="connsiteX4" fmla="*/ 6421 w 604938"/>
                <a:gd name="connsiteY4" fmla="*/ 365760 h 454429"/>
                <a:gd name="connsiteX5" fmla="*/ 880 w 604938"/>
                <a:gd name="connsiteY5" fmla="*/ 421178 h 454429"/>
                <a:gd name="connsiteX6" fmla="*/ 17505 w 604938"/>
                <a:gd name="connsiteY6" fmla="*/ 426720 h 454429"/>
                <a:gd name="connsiteX7" fmla="*/ 117258 w 604938"/>
                <a:gd name="connsiteY7" fmla="*/ 448887 h 454429"/>
                <a:gd name="connsiteX8" fmla="*/ 272429 w 604938"/>
                <a:gd name="connsiteY8" fmla="*/ 454429 h 454429"/>
                <a:gd name="connsiteX9" fmla="*/ 333389 w 604938"/>
                <a:gd name="connsiteY9" fmla="*/ 365760 h 454429"/>
                <a:gd name="connsiteX10" fmla="*/ 405432 w 604938"/>
                <a:gd name="connsiteY10" fmla="*/ 299258 h 454429"/>
                <a:gd name="connsiteX11" fmla="*/ 416516 w 604938"/>
                <a:gd name="connsiteY11" fmla="*/ 282633 h 454429"/>
                <a:gd name="connsiteX12" fmla="*/ 433141 w 604938"/>
                <a:gd name="connsiteY12" fmla="*/ 266007 h 454429"/>
                <a:gd name="connsiteX13" fmla="*/ 449767 w 604938"/>
                <a:gd name="connsiteY13" fmla="*/ 260465 h 454429"/>
                <a:gd name="connsiteX14" fmla="*/ 477476 w 604938"/>
                <a:gd name="connsiteY14" fmla="*/ 238298 h 454429"/>
                <a:gd name="connsiteX15" fmla="*/ 527352 w 604938"/>
                <a:gd name="connsiteY15" fmla="*/ 210589 h 454429"/>
                <a:gd name="connsiteX16" fmla="*/ 543978 w 604938"/>
                <a:gd name="connsiteY16" fmla="*/ 199505 h 454429"/>
                <a:gd name="connsiteX17" fmla="*/ 593854 w 604938"/>
                <a:gd name="connsiteY17" fmla="*/ 166254 h 454429"/>
                <a:gd name="connsiteX18" fmla="*/ 604938 w 604938"/>
                <a:gd name="connsiteY18" fmla="*/ 22167 h 454429"/>
                <a:gd name="connsiteX19" fmla="*/ 566145 w 604938"/>
                <a:gd name="connsiteY19" fmla="*/ 0 h 454429"/>
                <a:gd name="connsiteX20" fmla="*/ 464141 w 604938"/>
                <a:gd name="connsiteY20" fmla="*/ 79137 h 454429"/>
                <a:gd name="connsiteX21" fmla="*/ 324817 w 604938"/>
                <a:gd name="connsiteY21" fmla="*/ 148481 h 454429"/>
                <a:gd name="connsiteX22" fmla="*/ 200385 w 604938"/>
                <a:gd name="connsiteY22" fmla="*/ 155171 h 454429"/>
                <a:gd name="connsiteX0" fmla="*/ 200385 w 604938"/>
                <a:gd name="connsiteY0" fmla="*/ 133004 h 432262"/>
                <a:gd name="connsiteX1" fmla="*/ 133883 w 604938"/>
                <a:gd name="connsiteY1" fmla="*/ 149629 h 432262"/>
                <a:gd name="connsiteX2" fmla="*/ 106174 w 604938"/>
                <a:gd name="connsiteY2" fmla="*/ 166255 h 432262"/>
                <a:gd name="connsiteX3" fmla="*/ 50756 w 604938"/>
                <a:gd name="connsiteY3" fmla="*/ 310342 h 432262"/>
                <a:gd name="connsiteX4" fmla="*/ 6421 w 604938"/>
                <a:gd name="connsiteY4" fmla="*/ 343593 h 432262"/>
                <a:gd name="connsiteX5" fmla="*/ 880 w 604938"/>
                <a:gd name="connsiteY5" fmla="*/ 399011 h 432262"/>
                <a:gd name="connsiteX6" fmla="*/ 17505 w 604938"/>
                <a:gd name="connsiteY6" fmla="*/ 404553 h 432262"/>
                <a:gd name="connsiteX7" fmla="*/ 117258 w 604938"/>
                <a:gd name="connsiteY7" fmla="*/ 426720 h 432262"/>
                <a:gd name="connsiteX8" fmla="*/ 272429 w 604938"/>
                <a:gd name="connsiteY8" fmla="*/ 432262 h 432262"/>
                <a:gd name="connsiteX9" fmla="*/ 333389 w 604938"/>
                <a:gd name="connsiteY9" fmla="*/ 343593 h 432262"/>
                <a:gd name="connsiteX10" fmla="*/ 405432 w 604938"/>
                <a:gd name="connsiteY10" fmla="*/ 277091 h 432262"/>
                <a:gd name="connsiteX11" fmla="*/ 416516 w 604938"/>
                <a:gd name="connsiteY11" fmla="*/ 260466 h 432262"/>
                <a:gd name="connsiteX12" fmla="*/ 433141 w 604938"/>
                <a:gd name="connsiteY12" fmla="*/ 243840 h 432262"/>
                <a:gd name="connsiteX13" fmla="*/ 449767 w 604938"/>
                <a:gd name="connsiteY13" fmla="*/ 238298 h 432262"/>
                <a:gd name="connsiteX14" fmla="*/ 477476 w 604938"/>
                <a:gd name="connsiteY14" fmla="*/ 216131 h 432262"/>
                <a:gd name="connsiteX15" fmla="*/ 527352 w 604938"/>
                <a:gd name="connsiteY15" fmla="*/ 188422 h 432262"/>
                <a:gd name="connsiteX16" fmla="*/ 543978 w 604938"/>
                <a:gd name="connsiteY16" fmla="*/ 177338 h 432262"/>
                <a:gd name="connsiteX17" fmla="*/ 593854 w 604938"/>
                <a:gd name="connsiteY17" fmla="*/ 144087 h 432262"/>
                <a:gd name="connsiteX18" fmla="*/ 604938 w 604938"/>
                <a:gd name="connsiteY18" fmla="*/ 0 h 432262"/>
                <a:gd name="connsiteX19" fmla="*/ 464141 w 604938"/>
                <a:gd name="connsiteY19" fmla="*/ 56970 h 432262"/>
                <a:gd name="connsiteX20" fmla="*/ 324817 w 604938"/>
                <a:gd name="connsiteY20" fmla="*/ 126314 h 432262"/>
                <a:gd name="connsiteX21" fmla="*/ 200385 w 604938"/>
                <a:gd name="connsiteY21" fmla="*/ 133004 h 432262"/>
                <a:gd name="connsiteX0" fmla="*/ 200385 w 593854"/>
                <a:gd name="connsiteY0" fmla="*/ 76034 h 375292"/>
                <a:gd name="connsiteX1" fmla="*/ 133883 w 593854"/>
                <a:gd name="connsiteY1" fmla="*/ 92659 h 375292"/>
                <a:gd name="connsiteX2" fmla="*/ 106174 w 593854"/>
                <a:gd name="connsiteY2" fmla="*/ 109285 h 375292"/>
                <a:gd name="connsiteX3" fmla="*/ 50756 w 593854"/>
                <a:gd name="connsiteY3" fmla="*/ 253372 h 375292"/>
                <a:gd name="connsiteX4" fmla="*/ 6421 w 593854"/>
                <a:gd name="connsiteY4" fmla="*/ 286623 h 375292"/>
                <a:gd name="connsiteX5" fmla="*/ 880 w 593854"/>
                <a:gd name="connsiteY5" fmla="*/ 342041 h 375292"/>
                <a:gd name="connsiteX6" fmla="*/ 17505 w 593854"/>
                <a:gd name="connsiteY6" fmla="*/ 347583 h 375292"/>
                <a:gd name="connsiteX7" fmla="*/ 117258 w 593854"/>
                <a:gd name="connsiteY7" fmla="*/ 369750 h 375292"/>
                <a:gd name="connsiteX8" fmla="*/ 272429 w 593854"/>
                <a:gd name="connsiteY8" fmla="*/ 375292 h 375292"/>
                <a:gd name="connsiteX9" fmla="*/ 333389 w 593854"/>
                <a:gd name="connsiteY9" fmla="*/ 286623 h 375292"/>
                <a:gd name="connsiteX10" fmla="*/ 405432 w 593854"/>
                <a:gd name="connsiteY10" fmla="*/ 220121 h 375292"/>
                <a:gd name="connsiteX11" fmla="*/ 416516 w 593854"/>
                <a:gd name="connsiteY11" fmla="*/ 203496 h 375292"/>
                <a:gd name="connsiteX12" fmla="*/ 433141 w 593854"/>
                <a:gd name="connsiteY12" fmla="*/ 186870 h 375292"/>
                <a:gd name="connsiteX13" fmla="*/ 449767 w 593854"/>
                <a:gd name="connsiteY13" fmla="*/ 181328 h 375292"/>
                <a:gd name="connsiteX14" fmla="*/ 477476 w 593854"/>
                <a:gd name="connsiteY14" fmla="*/ 159161 h 375292"/>
                <a:gd name="connsiteX15" fmla="*/ 527352 w 593854"/>
                <a:gd name="connsiteY15" fmla="*/ 131452 h 375292"/>
                <a:gd name="connsiteX16" fmla="*/ 543978 w 593854"/>
                <a:gd name="connsiteY16" fmla="*/ 120368 h 375292"/>
                <a:gd name="connsiteX17" fmla="*/ 593854 w 593854"/>
                <a:gd name="connsiteY17" fmla="*/ 87117 h 375292"/>
                <a:gd name="connsiteX18" fmla="*/ 464141 w 593854"/>
                <a:gd name="connsiteY18" fmla="*/ 0 h 375292"/>
                <a:gd name="connsiteX19" fmla="*/ 324817 w 593854"/>
                <a:gd name="connsiteY19" fmla="*/ 69344 h 375292"/>
                <a:gd name="connsiteX20" fmla="*/ 200385 w 593854"/>
                <a:gd name="connsiteY20" fmla="*/ 76034 h 375292"/>
                <a:gd name="connsiteX0" fmla="*/ 248010 w 593854"/>
                <a:gd name="connsiteY0" fmla="*/ 115832 h 375292"/>
                <a:gd name="connsiteX1" fmla="*/ 133883 w 593854"/>
                <a:gd name="connsiteY1" fmla="*/ 92659 h 375292"/>
                <a:gd name="connsiteX2" fmla="*/ 106174 w 593854"/>
                <a:gd name="connsiteY2" fmla="*/ 109285 h 375292"/>
                <a:gd name="connsiteX3" fmla="*/ 50756 w 593854"/>
                <a:gd name="connsiteY3" fmla="*/ 253372 h 375292"/>
                <a:gd name="connsiteX4" fmla="*/ 6421 w 593854"/>
                <a:gd name="connsiteY4" fmla="*/ 286623 h 375292"/>
                <a:gd name="connsiteX5" fmla="*/ 880 w 593854"/>
                <a:gd name="connsiteY5" fmla="*/ 342041 h 375292"/>
                <a:gd name="connsiteX6" fmla="*/ 17505 w 593854"/>
                <a:gd name="connsiteY6" fmla="*/ 347583 h 375292"/>
                <a:gd name="connsiteX7" fmla="*/ 117258 w 593854"/>
                <a:gd name="connsiteY7" fmla="*/ 369750 h 375292"/>
                <a:gd name="connsiteX8" fmla="*/ 272429 w 593854"/>
                <a:gd name="connsiteY8" fmla="*/ 375292 h 375292"/>
                <a:gd name="connsiteX9" fmla="*/ 333389 w 593854"/>
                <a:gd name="connsiteY9" fmla="*/ 286623 h 375292"/>
                <a:gd name="connsiteX10" fmla="*/ 405432 w 593854"/>
                <a:gd name="connsiteY10" fmla="*/ 220121 h 375292"/>
                <a:gd name="connsiteX11" fmla="*/ 416516 w 593854"/>
                <a:gd name="connsiteY11" fmla="*/ 203496 h 375292"/>
                <a:gd name="connsiteX12" fmla="*/ 433141 w 593854"/>
                <a:gd name="connsiteY12" fmla="*/ 186870 h 375292"/>
                <a:gd name="connsiteX13" fmla="*/ 449767 w 593854"/>
                <a:gd name="connsiteY13" fmla="*/ 181328 h 375292"/>
                <a:gd name="connsiteX14" fmla="*/ 477476 w 593854"/>
                <a:gd name="connsiteY14" fmla="*/ 159161 h 375292"/>
                <a:gd name="connsiteX15" fmla="*/ 527352 w 593854"/>
                <a:gd name="connsiteY15" fmla="*/ 131452 h 375292"/>
                <a:gd name="connsiteX16" fmla="*/ 543978 w 593854"/>
                <a:gd name="connsiteY16" fmla="*/ 120368 h 375292"/>
                <a:gd name="connsiteX17" fmla="*/ 593854 w 593854"/>
                <a:gd name="connsiteY17" fmla="*/ 87117 h 375292"/>
                <a:gd name="connsiteX18" fmla="*/ 464141 w 593854"/>
                <a:gd name="connsiteY18" fmla="*/ 0 h 375292"/>
                <a:gd name="connsiteX19" fmla="*/ 324817 w 593854"/>
                <a:gd name="connsiteY19" fmla="*/ 69344 h 375292"/>
                <a:gd name="connsiteX20" fmla="*/ 248010 w 593854"/>
                <a:gd name="connsiteY20" fmla="*/ 115832 h 375292"/>
                <a:gd name="connsiteX0" fmla="*/ 248010 w 593854"/>
                <a:gd name="connsiteY0" fmla="*/ 115832 h 375292"/>
                <a:gd name="connsiteX1" fmla="*/ 181508 w 593854"/>
                <a:gd name="connsiteY1" fmla="*/ 161401 h 375292"/>
                <a:gd name="connsiteX2" fmla="*/ 106174 w 593854"/>
                <a:gd name="connsiteY2" fmla="*/ 109285 h 375292"/>
                <a:gd name="connsiteX3" fmla="*/ 50756 w 593854"/>
                <a:gd name="connsiteY3" fmla="*/ 253372 h 375292"/>
                <a:gd name="connsiteX4" fmla="*/ 6421 w 593854"/>
                <a:gd name="connsiteY4" fmla="*/ 286623 h 375292"/>
                <a:gd name="connsiteX5" fmla="*/ 880 w 593854"/>
                <a:gd name="connsiteY5" fmla="*/ 342041 h 375292"/>
                <a:gd name="connsiteX6" fmla="*/ 17505 w 593854"/>
                <a:gd name="connsiteY6" fmla="*/ 347583 h 375292"/>
                <a:gd name="connsiteX7" fmla="*/ 117258 w 593854"/>
                <a:gd name="connsiteY7" fmla="*/ 369750 h 375292"/>
                <a:gd name="connsiteX8" fmla="*/ 272429 w 593854"/>
                <a:gd name="connsiteY8" fmla="*/ 375292 h 375292"/>
                <a:gd name="connsiteX9" fmla="*/ 333389 w 593854"/>
                <a:gd name="connsiteY9" fmla="*/ 286623 h 375292"/>
                <a:gd name="connsiteX10" fmla="*/ 405432 w 593854"/>
                <a:gd name="connsiteY10" fmla="*/ 220121 h 375292"/>
                <a:gd name="connsiteX11" fmla="*/ 416516 w 593854"/>
                <a:gd name="connsiteY11" fmla="*/ 203496 h 375292"/>
                <a:gd name="connsiteX12" fmla="*/ 433141 w 593854"/>
                <a:gd name="connsiteY12" fmla="*/ 186870 h 375292"/>
                <a:gd name="connsiteX13" fmla="*/ 449767 w 593854"/>
                <a:gd name="connsiteY13" fmla="*/ 181328 h 375292"/>
                <a:gd name="connsiteX14" fmla="*/ 477476 w 593854"/>
                <a:gd name="connsiteY14" fmla="*/ 159161 h 375292"/>
                <a:gd name="connsiteX15" fmla="*/ 527352 w 593854"/>
                <a:gd name="connsiteY15" fmla="*/ 131452 h 375292"/>
                <a:gd name="connsiteX16" fmla="*/ 543978 w 593854"/>
                <a:gd name="connsiteY16" fmla="*/ 120368 h 375292"/>
                <a:gd name="connsiteX17" fmla="*/ 593854 w 593854"/>
                <a:gd name="connsiteY17" fmla="*/ 87117 h 375292"/>
                <a:gd name="connsiteX18" fmla="*/ 464141 w 593854"/>
                <a:gd name="connsiteY18" fmla="*/ 0 h 375292"/>
                <a:gd name="connsiteX19" fmla="*/ 324817 w 593854"/>
                <a:gd name="connsiteY19" fmla="*/ 69344 h 375292"/>
                <a:gd name="connsiteX20" fmla="*/ 248010 w 593854"/>
                <a:gd name="connsiteY20" fmla="*/ 115832 h 375292"/>
                <a:gd name="connsiteX0" fmla="*/ 248010 w 593854"/>
                <a:gd name="connsiteY0" fmla="*/ 115832 h 375292"/>
                <a:gd name="connsiteX1" fmla="*/ 181508 w 593854"/>
                <a:gd name="connsiteY1" fmla="*/ 161401 h 375292"/>
                <a:gd name="connsiteX2" fmla="*/ 110936 w 593854"/>
                <a:gd name="connsiteY2" fmla="*/ 188881 h 375292"/>
                <a:gd name="connsiteX3" fmla="*/ 50756 w 593854"/>
                <a:gd name="connsiteY3" fmla="*/ 253372 h 375292"/>
                <a:gd name="connsiteX4" fmla="*/ 6421 w 593854"/>
                <a:gd name="connsiteY4" fmla="*/ 286623 h 375292"/>
                <a:gd name="connsiteX5" fmla="*/ 880 w 593854"/>
                <a:gd name="connsiteY5" fmla="*/ 342041 h 375292"/>
                <a:gd name="connsiteX6" fmla="*/ 17505 w 593854"/>
                <a:gd name="connsiteY6" fmla="*/ 347583 h 375292"/>
                <a:gd name="connsiteX7" fmla="*/ 117258 w 593854"/>
                <a:gd name="connsiteY7" fmla="*/ 369750 h 375292"/>
                <a:gd name="connsiteX8" fmla="*/ 272429 w 593854"/>
                <a:gd name="connsiteY8" fmla="*/ 375292 h 375292"/>
                <a:gd name="connsiteX9" fmla="*/ 333389 w 593854"/>
                <a:gd name="connsiteY9" fmla="*/ 286623 h 375292"/>
                <a:gd name="connsiteX10" fmla="*/ 405432 w 593854"/>
                <a:gd name="connsiteY10" fmla="*/ 220121 h 375292"/>
                <a:gd name="connsiteX11" fmla="*/ 416516 w 593854"/>
                <a:gd name="connsiteY11" fmla="*/ 203496 h 375292"/>
                <a:gd name="connsiteX12" fmla="*/ 433141 w 593854"/>
                <a:gd name="connsiteY12" fmla="*/ 186870 h 375292"/>
                <a:gd name="connsiteX13" fmla="*/ 449767 w 593854"/>
                <a:gd name="connsiteY13" fmla="*/ 181328 h 375292"/>
                <a:gd name="connsiteX14" fmla="*/ 477476 w 593854"/>
                <a:gd name="connsiteY14" fmla="*/ 159161 h 375292"/>
                <a:gd name="connsiteX15" fmla="*/ 527352 w 593854"/>
                <a:gd name="connsiteY15" fmla="*/ 131452 h 375292"/>
                <a:gd name="connsiteX16" fmla="*/ 543978 w 593854"/>
                <a:gd name="connsiteY16" fmla="*/ 120368 h 375292"/>
                <a:gd name="connsiteX17" fmla="*/ 593854 w 593854"/>
                <a:gd name="connsiteY17" fmla="*/ 87117 h 375292"/>
                <a:gd name="connsiteX18" fmla="*/ 464141 w 593854"/>
                <a:gd name="connsiteY18" fmla="*/ 0 h 375292"/>
                <a:gd name="connsiteX19" fmla="*/ 324817 w 593854"/>
                <a:gd name="connsiteY19" fmla="*/ 69344 h 375292"/>
                <a:gd name="connsiteX20" fmla="*/ 248010 w 593854"/>
                <a:gd name="connsiteY20" fmla="*/ 115832 h 375292"/>
                <a:gd name="connsiteX0" fmla="*/ 254434 w 600278"/>
                <a:gd name="connsiteY0" fmla="*/ 115832 h 375292"/>
                <a:gd name="connsiteX1" fmla="*/ 187932 w 600278"/>
                <a:gd name="connsiteY1" fmla="*/ 161401 h 375292"/>
                <a:gd name="connsiteX2" fmla="*/ 117360 w 600278"/>
                <a:gd name="connsiteY2" fmla="*/ 188881 h 375292"/>
                <a:gd name="connsiteX3" fmla="*/ 57180 w 600278"/>
                <a:gd name="connsiteY3" fmla="*/ 253372 h 375292"/>
                <a:gd name="connsiteX4" fmla="*/ 12845 w 600278"/>
                <a:gd name="connsiteY4" fmla="*/ 286623 h 375292"/>
                <a:gd name="connsiteX5" fmla="*/ 7304 w 600278"/>
                <a:gd name="connsiteY5" fmla="*/ 342041 h 375292"/>
                <a:gd name="connsiteX6" fmla="*/ 123682 w 600278"/>
                <a:gd name="connsiteY6" fmla="*/ 369750 h 375292"/>
                <a:gd name="connsiteX7" fmla="*/ 278853 w 600278"/>
                <a:gd name="connsiteY7" fmla="*/ 375292 h 375292"/>
                <a:gd name="connsiteX8" fmla="*/ 339813 w 600278"/>
                <a:gd name="connsiteY8" fmla="*/ 286623 h 375292"/>
                <a:gd name="connsiteX9" fmla="*/ 411856 w 600278"/>
                <a:gd name="connsiteY9" fmla="*/ 220121 h 375292"/>
                <a:gd name="connsiteX10" fmla="*/ 422940 w 600278"/>
                <a:gd name="connsiteY10" fmla="*/ 203496 h 375292"/>
                <a:gd name="connsiteX11" fmla="*/ 439565 w 600278"/>
                <a:gd name="connsiteY11" fmla="*/ 186870 h 375292"/>
                <a:gd name="connsiteX12" fmla="*/ 456191 w 600278"/>
                <a:gd name="connsiteY12" fmla="*/ 181328 h 375292"/>
                <a:gd name="connsiteX13" fmla="*/ 483900 w 600278"/>
                <a:gd name="connsiteY13" fmla="*/ 159161 h 375292"/>
                <a:gd name="connsiteX14" fmla="*/ 533776 w 600278"/>
                <a:gd name="connsiteY14" fmla="*/ 131452 h 375292"/>
                <a:gd name="connsiteX15" fmla="*/ 550402 w 600278"/>
                <a:gd name="connsiteY15" fmla="*/ 120368 h 375292"/>
                <a:gd name="connsiteX16" fmla="*/ 600278 w 600278"/>
                <a:gd name="connsiteY16" fmla="*/ 87117 h 375292"/>
                <a:gd name="connsiteX17" fmla="*/ 470565 w 600278"/>
                <a:gd name="connsiteY17" fmla="*/ 0 h 375292"/>
                <a:gd name="connsiteX18" fmla="*/ 331241 w 600278"/>
                <a:gd name="connsiteY18" fmla="*/ 69344 h 375292"/>
                <a:gd name="connsiteX19" fmla="*/ 254434 w 600278"/>
                <a:gd name="connsiteY19" fmla="*/ 115832 h 37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0278" h="375292">
                  <a:moveTo>
                    <a:pt x="254434" y="115832"/>
                  </a:moveTo>
                  <a:lnTo>
                    <a:pt x="187932" y="161401"/>
                  </a:lnTo>
                  <a:lnTo>
                    <a:pt x="117360" y="188881"/>
                  </a:lnTo>
                  <a:lnTo>
                    <a:pt x="57180" y="253372"/>
                  </a:lnTo>
                  <a:lnTo>
                    <a:pt x="12845" y="286623"/>
                  </a:lnTo>
                  <a:cubicBezTo>
                    <a:pt x="10998" y="305096"/>
                    <a:pt x="-11169" y="328186"/>
                    <a:pt x="7304" y="342041"/>
                  </a:cubicBezTo>
                  <a:cubicBezTo>
                    <a:pt x="25777" y="355896"/>
                    <a:pt x="78424" y="364208"/>
                    <a:pt x="123682" y="369750"/>
                  </a:cubicBezTo>
                  <a:lnTo>
                    <a:pt x="278853" y="375292"/>
                  </a:lnTo>
                  <a:lnTo>
                    <a:pt x="339813" y="286623"/>
                  </a:lnTo>
                  <a:cubicBezTo>
                    <a:pt x="352230" y="275980"/>
                    <a:pt x="401790" y="235219"/>
                    <a:pt x="411856" y="220121"/>
                  </a:cubicBezTo>
                  <a:cubicBezTo>
                    <a:pt x="415551" y="214579"/>
                    <a:pt x="418676" y="208613"/>
                    <a:pt x="422940" y="203496"/>
                  </a:cubicBezTo>
                  <a:cubicBezTo>
                    <a:pt x="427957" y="197475"/>
                    <a:pt x="433044" y="191217"/>
                    <a:pt x="439565" y="186870"/>
                  </a:cubicBezTo>
                  <a:cubicBezTo>
                    <a:pt x="444426" y="183629"/>
                    <a:pt x="456191" y="181328"/>
                    <a:pt x="456191" y="181328"/>
                  </a:cubicBezTo>
                  <a:lnTo>
                    <a:pt x="483900" y="159161"/>
                  </a:lnTo>
                  <a:cubicBezTo>
                    <a:pt x="500525" y="149925"/>
                    <a:pt x="517348" y="141035"/>
                    <a:pt x="533776" y="131452"/>
                  </a:cubicBezTo>
                  <a:cubicBezTo>
                    <a:pt x="539529" y="128096"/>
                    <a:pt x="550402" y="120368"/>
                    <a:pt x="550402" y="120368"/>
                  </a:cubicBezTo>
                  <a:lnTo>
                    <a:pt x="600278" y="87117"/>
                  </a:lnTo>
                  <a:lnTo>
                    <a:pt x="470565" y="0"/>
                  </a:lnTo>
                  <a:lnTo>
                    <a:pt x="331241" y="69344"/>
                  </a:lnTo>
                  <a:lnTo>
                    <a:pt x="254434" y="115832"/>
                  </a:lnTo>
                  <a:close/>
                </a:path>
              </a:pathLst>
            </a:custGeom>
            <a:solidFill>
              <a:srgbClr val="00FF00">
                <a:alpha val="75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44040" name="Group 191"/>
          <p:cNvGrpSpPr>
            <a:grpSpLocks/>
          </p:cNvGrpSpPr>
          <p:nvPr/>
        </p:nvGrpSpPr>
        <p:grpSpPr bwMode="auto">
          <a:xfrm>
            <a:off x="2000251" y="1571626"/>
            <a:ext cx="6463811" cy="4543425"/>
            <a:chOff x="1996031" y="1529079"/>
            <a:chExt cx="6464401" cy="4543126"/>
          </a:xfrm>
        </p:grpSpPr>
        <p:sp>
          <p:nvSpPr>
            <p:cNvPr id="193" name="Oval 78"/>
            <p:cNvSpPr>
              <a:spLocks noChangeAspect="1" noChangeArrowheads="1"/>
            </p:cNvSpPr>
            <p:nvPr/>
          </p:nvSpPr>
          <p:spPr bwMode="auto">
            <a:xfrm>
              <a:off x="2083962" y="4940392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94" name="Oval 78"/>
            <p:cNvSpPr>
              <a:spLocks noChangeAspect="1" noChangeArrowheads="1"/>
            </p:cNvSpPr>
            <p:nvPr/>
          </p:nvSpPr>
          <p:spPr bwMode="auto">
            <a:xfrm>
              <a:off x="1996031" y="5013413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95" name="Oval 78"/>
            <p:cNvSpPr>
              <a:spLocks noChangeAspect="1" noChangeArrowheads="1"/>
            </p:cNvSpPr>
            <p:nvPr/>
          </p:nvSpPr>
          <p:spPr bwMode="auto">
            <a:xfrm>
              <a:off x="2350686" y="4299085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96" name="Oval 78"/>
            <p:cNvSpPr>
              <a:spLocks noChangeAspect="1" noChangeArrowheads="1"/>
            </p:cNvSpPr>
            <p:nvPr/>
          </p:nvSpPr>
          <p:spPr bwMode="auto">
            <a:xfrm>
              <a:off x="2296462" y="4365755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97" name="Oval 78"/>
            <p:cNvSpPr>
              <a:spLocks noChangeAspect="1" noChangeArrowheads="1"/>
            </p:cNvSpPr>
            <p:nvPr/>
          </p:nvSpPr>
          <p:spPr bwMode="auto">
            <a:xfrm>
              <a:off x="2847497" y="4076849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98" name="Oval 78"/>
            <p:cNvSpPr>
              <a:spLocks noChangeAspect="1" noChangeArrowheads="1"/>
            </p:cNvSpPr>
            <p:nvPr/>
          </p:nvSpPr>
          <p:spPr bwMode="auto">
            <a:xfrm>
              <a:off x="2793273" y="4005416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99" name="Oval 78"/>
            <p:cNvSpPr>
              <a:spLocks noChangeAspect="1" noChangeArrowheads="1"/>
            </p:cNvSpPr>
            <p:nvPr/>
          </p:nvSpPr>
          <p:spPr bwMode="auto">
            <a:xfrm>
              <a:off x="2777152" y="4157806"/>
              <a:ext cx="52759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00" name="Oval 78"/>
            <p:cNvSpPr>
              <a:spLocks noChangeAspect="1" noChangeArrowheads="1"/>
            </p:cNvSpPr>
            <p:nvPr/>
          </p:nvSpPr>
          <p:spPr bwMode="auto">
            <a:xfrm>
              <a:off x="2926635" y="4011766"/>
              <a:ext cx="54225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01" name="Oval 78"/>
            <p:cNvSpPr>
              <a:spLocks noChangeAspect="1" noChangeArrowheads="1"/>
            </p:cNvSpPr>
            <p:nvPr/>
          </p:nvSpPr>
          <p:spPr bwMode="auto">
            <a:xfrm>
              <a:off x="2863618" y="4221302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04" name="Oval 78"/>
            <p:cNvSpPr>
              <a:spLocks noChangeAspect="1" noChangeArrowheads="1"/>
            </p:cNvSpPr>
            <p:nvPr/>
          </p:nvSpPr>
          <p:spPr bwMode="auto">
            <a:xfrm>
              <a:off x="2935428" y="4154631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05" name="Oval 78"/>
            <p:cNvSpPr>
              <a:spLocks noChangeAspect="1" noChangeArrowheads="1"/>
            </p:cNvSpPr>
            <p:nvPr/>
          </p:nvSpPr>
          <p:spPr bwMode="auto">
            <a:xfrm>
              <a:off x="3005773" y="4083199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06" name="Oval 78"/>
            <p:cNvSpPr>
              <a:spLocks noChangeAspect="1" noChangeArrowheads="1"/>
            </p:cNvSpPr>
            <p:nvPr/>
          </p:nvSpPr>
          <p:spPr bwMode="auto">
            <a:xfrm>
              <a:off x="2935428" y="4299085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07" name="Oval 206"/>
            <p:cNvSpPr>
              <a:spLocks noChangeAspect="1" noChangeArrowheads="1"/>
            </p:cNvSpPr>
            <p:nvPr/>
          </p:nvSpPr>
          <p:spPr bwMode="auto">
            <a:xfrm>
              <a:off x="2368273" y="3867313"/>
              <a:ext cx="52759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08" name="Oval 207"/>
            <p:cNvSpPr>
              <a:spLocks noChangeAspect="1" noChangeArrowheads="1"/>
            </p:cNvSpPr>
            <p:nvPr/>
          </p:nvSpPr>
          <p:spPr bwMode="auto">
            <a:xfrm>
              <a:off x="2350686" y="4011766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09" name="Oval 208"/>
            <p:cNvSpPr>
              <a:spLocks noChangeAspect="1" noChangeArrowheads="1"/>
            </p:cNvSpPr>
            <p:nvPr/>
          </p:nvSpPr>
          <p:spPr bwMode="auto">
            <a:xfrm>
              <a:off x="2421031" y="3938745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10" name="Oval 209"/>
            <p:cNvSpPr>
              <a:spLocks noChangeAspect="1" noChangeArrowheads="1"/>
            </p:cNvSpPr>
            <p:nvPr/>
          </p:nvSpPr>
          <p:spPr bwMode="auto">
            <a:xfrm>
              <a:off x="3637412" y="2637081"/>
              <a:ext cx="52759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11" name="Oval 210"/>
            <p:cNvSpPr>
              <a:spLocks noChangeAspect="1" noChangeArrowheads="1"/>
            </p:cNvSpPr>
            <p:nvPr/>
          </p:nvSpPr>
          <p:spPr bwMode="auto">
            <a:xfrm>
              <a:off x="3707756" y="2708514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12" name="Oval 211"/>
            <p:cNvSpPr>
              <a:spLocks noChangeAspect="1" noChangeArrowheads="1"/>
            </p:cNvSpPr>
            <p:nvPr/>
          </p:nvSpPr>
          <p:spPr bwMode="auto">
            <a:xfrm>
              <a:off x="3769308" y="2789471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13" name="Oval 212"/>
            <p:cNvSpPr>
              <a:spLocks noChangeAspect="1" noChangeArrowheads="1"/>
            </p:cNvSpPr>
            <p:nvPr/>
          </p:nvSpPr>
          <p:spPr bwMode="auto">
            <a:xfrm>
              <a:off x="3857239" y="2789471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14" name="Oval 213"/>
            <p:cNvSpPr>
              <a:spLocks noChangeAspect="1" noChangeArrowheads="1"/>
            </p:cNvSpPr>
            <p:nvPr/>
          </p:nvSpPr>
          <p:spPr bwMode="auto">
            <a:xfrm>
              <a:off x="2989652" y="4875309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15" name="Oval 214"/>
            <p:cNvSpPr>
              <a:spLocks noChangeAspect="1" noChangeArrowheads="1"/>
            </p:cNvSpPr>
            <p:nvPr/>
          </p:nvSpPr>
          <p:spPr bwMode="auto">
            <a:xfrm>
              <a:off x="3077584" y="4803876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16" name="Oval 215"/>
            <p:cNvSpPr>
              <a:spLocks noChangeAspect="1" noChangeArrowheads="1"/>
            </p:cNvSpPr>
            <p:nvPr/>
          </p:nvSpPr>
          <p:spPr bwMode="auto">
            <a:xfrm>
              <a:off x="3077584" y="4940392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17" name="Oval 216"/>
            <p:cNvSpPr>
              <a:spLocks noChangeAspect="1" noChangeArrowheads="1"/>
            </p:cNvSpPr>
            <p:nvPr/>
          </p:nvSpPr>
          <p:spPr bwMode="auto">
            <a:xfrm>
              <a:off x="3841118" y="4803876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18" name="Oval 217"/>
            <p:cNvSpPr>
              <a:spLocks noChangeAspect="1" noChangeArrowheads="1"/>
            </p:cNvSpPr>
            <p:nvPr/>
          </p:nvSpPr>
          <p:spPr bwMode="auto">
            <a:xfrm>
              <a:off x="3698963" y="4724507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19" name="Oval 218"/>
            <p:cNvSpPr>
              <a:spLocks noChangeAspect="1" noChangeArrowheads="1"/>
            </p:cNvSpPr>
            <p:nvPr/>
          </p:nvSpPr>
          <p:spPr bwMode="auto">
            <a:xfrm>
              <a:off x="3786894" y="4730856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20" name="Oval 219"/>
            <p:cNvSpPr>
              <a:spLocks noChangeAspect="1" noChangeArrowheads="1"/>
            </p:cNvSpPr>
            <p:nvPr/>
          </p:nvSpPr>
          <p:spPr bwMode="auto">
            <a:xfrm>
              <a:off x="3556808" y="4803876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21" name="Oval 220"/>
            <p:cNvSpPr>
              <a:spLocks noChangeAspect="1" noChangeArrowheads="1"/>
            </p:cNvSpPr>
            <p:nvPr/>
          </p:nvSpPr>
          <p:spPr bwMode="auto">
            <a:xfrm>
              <a:off x="3644739" y="5229298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22" name="Oval 221"/>
            <p:cNvSpPr>
              <a:spLocks noChangeAspect="1" noChangeArrowheads="1"/>
            </p:cNvSpPr>
            <p:nvPr/>
          </p:nvSpPr>
          <p:spPr bwMode="auto">
            <a:xfrm>
              <a:off x="3794222" y="5229298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23" name="Oval 222"/>
            <p:cNvSpPr>
              <a:spLocks noChangeAspect="1" noChangeArrowheads="1"/>
            </p:cNvSpPr>
            <p:nvPr/>
          </p:nvSpPr>
          <p:spPr bwMode="auto">
            <a:xfrm>
              <a:off x="3698963" y="5307080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24" name="Oval 223"/>
            <p:cNvSpPr>
              <a:spLocks noChangeAspect="1" noChangeArrowheads="1"/>
            </p:cNvSpPr>
            <p:nvPr/>
          </p:nvSpPr>
          <p:spPr bwMode="auto">
            <a:xfrm>
              <a:off x="4195774" y="4149870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25" name="Oval 224"/>
            <p:cNvSpPr>
              <a:spLocks noChangeAspect="1" noChangeArrowheads="1"/>
            </p:cNvSpPr>
            <p:nvPr/>
          </p:nvSpPr>
          <p:spPr bwMode="auto">
            <a:xfrm>
              <a:off x="4211895" y="4005416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26" name="Oval 225"/>
            <p:cNvSpPr>
              <a:spLocks noChangeAspect="1" noChangeArrowheads="1"/>
            </p:cNvSpPr>
            <p:nvPr/>
          </p:nvSpPr>
          <p:spPr bwMode="auto">
            <a:xfrm>
              <a:off x="4141550" y="4076849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27" name="Oval 226"/>
            <p:cNvSpPr>
              <a:spLocks noChangeAspect="1" noChangeArrowheads="1"/>
            </p:cNvSpPr>
            <p:nvPr/>
          </p:nvSpPr>
          <p:spPr bwMode="auto">
            <a:xfrm>
              <a:off x="4291033" y="4370517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28" name="Oval 227"/>
            <p:cNvSpPr>
              <a:spLocks noChangeAspect="1" noChangeArrowheads="1"/>
            </p:cNvSpPr>
            <p:nvPr/>
          </p:nvSpPr>
          <p:spPr bwMode="auto">
            <a:xfrm>
              <a:off x="4337929" y="4292735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29" name="Oval 228"/>
            <p:cNvSpPr>
              <a:spLocks noChangeAspect="1" noChangeArrowheads="1"/>
            </p:cNvSpPr>
            <p:nvPr/>
          </p:nvSpPr>
          <p:spPr bwMode="auto">
            <a:xfrm>
              <a:off x="5117585" y="5378514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30" name="Oval 229"/>
            <p:cNvSpPr>
              <a:spLocks noChangeAspect="1" noChangeArrowheads="1"/>
            </p:cNvSpPr>
            <p:nvPr/>
          </p:nvSpPr>
          <p:spPr bwMode="auto">
            <a:xfrm>
              <a:off x="5047240" y="5300731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31" name="Oval 230"/>
            <p:cNvSpPr>
              <a:spLocks noChangeAspect="1" noChangeArrowheads="1"/>
            </p:cNvSpPr>
            <p:nvPr/>
          </p:nvSpPr>
          <p:spPr bwMode="auto">
            <a:xfrm>
              <a:off x="5418016" y="5307080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32" name="Oval 231"/>
            <p:cNvSpPr>
              <a:spLocks noChangeAspect="1" noChangeArrowheads="1"/>
            </p:cNvSpPr>
            <p:nvPr/>
          </p:nvSpPr>
          <p:spPr bwMode="auto">
            <a:xfrm>
              <a:off x="5347671" y="5378514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33" name="Oval 232"/>
            <p:cNvSpPr>
              <a:spLocks noChangeAspect="1" noChangeArrowheads="1"/>
            </p:cNvSpPr>
            <p:nvPr/>
          </p:nvSpPr>
          <p:spPr bwMode="auto">
            <a:xfrm>
              <a:off x="5330085" y="5229298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34" name="Oval 233"/>
            <p:cNvSpPr>
              <a:spLocks noChangeAspect="1" noChangeArrowheads="1"/>
            </p:cNvSpPr>
            <p:nvPr/>
          </p:nvSpPr>
          <p:spPr bwMode="auto">
            <a:xfrm>
              <a:off x="4638360" y="5013413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35" name="Oval 234"/>
            <p:cNvSpPr>
              <a:spLocks noChangeAspect="1" noChangeArrowheads="1"/>
            </p:cNvSpPr>
            <p:nvPr/>
          </p:nvSpPr>
          <p:spPr bwMode="auto">
            <a:xfrm>
              <a:off x="4692585" y="4940392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36" name="Oval 235"/>
            <p:cNvSpPr>
              <a:spLocks noChangeAspect="1" noChangeArrowheads="1"/>
            </p:cNvSpPr>
            <p:nvPr/>
          </p:nvSpPr>
          <p:spPr bwMode="auto">
            <a:xfrm>
              <a:off x="4779050" y="5013413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37" name="Oval 236"/>
            <p:cNvSpPr>
              <a:spLocks noChangeAspect="1" noChangeArrowheads="1"/>
            </p:cNvSpPr>
            <p:nvPr/>
          </p:nvSpPr>
          <p:spPr bwMode="auto">
            <a:xfrm>
              <a:off x="4762930" y="4875309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38" name="Oval 237"/>
            <p:cNvSpPr>
              <a:spLocks noChangeAspect="1" noChangeArrowheads="1"/>
            </p:cNvSpPr>
            <p:nvPr/>
          </p:nvSpPr>
          <p:spPr bwMode="auto">
            <a:xfrm>
              <a:off x="5135171" y="2930750"/>
              <a:ext cx="52759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39" name="Oval 238"/>
            <p:cNvSpPr>
              <a:spLocks noChangeAspect="1" noChangeArrowheads="1"/>
            </p:cNvSpPr>
            <p:nvPr/>
          </p:nvSpPr>
          <p:spPr bwMode="auto">
            <a:xfrm>
              <a:off x="5187930" y="2852967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40" name="Oval 239"/>
            <p:cNvSpPr>
              <a:spLocks noChangeAspect="1" noChangeArrowheads="1"/>
            </p:cNvSpPr>
            <p:nvPr/>
          </p:nvSpPr>
          <p:spPr bwMode="auto">
            <a:xfrm>
              <a:off x="5205516" y="2924400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41" name="Oval 240"/>
            <p:cNvSpPr>
              <a:spLocks noChangeAspect="1" noChangeArrowheads="1"/>
            </p:cNvSpPr>
            <p:nvPr/>
          </p:nvSpPr>
          <p:spPr bwMode="auto">
            <a:xfrm>
              <a:off x="4921206" y="3219656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42" name="Oval 241"/>
            <p:cNvSpPr>
              <a:spLocks noChangeAspect="1" noChangeArrowheads="1"/>
            </p:cNvSpPr>
            <p:nvPr/>
          </p:nvSpPr>
          <p:spPr bwMode="auto">
            <a:xfrm>
              <a:off x="4975429" y="3146636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43" name="Oval 242"/>
            <p:cNvSpPr>
              <a:spLocks noChangeAspect="1" noChangeArrowheads="1"/>
            </p:cNvSpPr>
            <p:nvPr/>
          </p:nvSpPr>
          <p:spPr bwMode="auto">
            <a:xfrm>
              <a:off x="4692585" y="3284738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44" name="Oval 243"/>
            <p:cNvSpPr>
              <a:spLocks noChangeAspect="1" noChangeArrowheads="1"/>
            </p:cNvSpPr>
            <p:nvPr/>
          </p:nvSpPr>
          <p:spPr bwMode="auto">
            <a:xfrm>
              <a:off x="4708705" y="3213306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45" name="Oval 244"/>
            <p:cNvSpPr>
              <a:spLocks noChangeAspect="1" noChangeArrowheads="1"/>
            </p:cNvSpPr>
            <p:nvPr/>
          </p:nvSpPr>
          <p:spPr bwMode="auto">
            <a:xfrm>
              <a:off x="4620774" y="3219656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46" name="Oval 245"/>
            <p:cNvSpPr>
              <a:spLocks noChangeAspect="1" noChangeArrowheads="1"/>
            </p:cNvSpPr>
            <p:nvPr/>
          </p:nvSpPr>
          <p:spPr bwMode="auto">
            <a:xfrm>
              <a:off x="4638360" y="3140286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47" name="Oval 246"/>
            <p:cNvSpPr>
              <a:spLocks noChangeAspect="1" noChangeArrowheads="1"/>
            </p:cNvSpPr>
            <p:nvPr/>
          </p:nvSpPr>
          <p:spPr bwMode="auto">
            <a:xfrm>
              <a:off x="5630517" y="2060857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48" name="Oval 247"/>
            <p:cNvSpPr>
              <a:spLocks noChangeAspect="1" noChangeArrowheads="1"/>
            </p:cNvSpPr>
            <p:nvPr/>
          </p:nvSpPr>
          <p:spPr bwMode="auto">
            <a:xfrm>
              <a:off x="5418016" y="2643431"/>
              <a:ext cx="54225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49" name="Oval 248"/>
            <p:cNvSpPr>
              <a:spLocks noChangeAspect="1" noChangeArrowheads="1"/>
            </p:cNvSpPr>
            <p:nvPr/>
          </p:nvSpPr>
          <p:spPr bwMode="auto">
            <a:xfrm>
              <a:off x="5472241" y="2570410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50" name="Oval 249"/>
            <p:cNvSpPr>
              <a:spLocks noChangeAspect="1" noChangeArrowheads="1"/>
            </p:cNvSpPr>
            <p:nvPr/>
          </p:nvSpPr>
          <p:spPr bwMode="auto">
            <a:xfrm>
              <a:off x="7617759" y="1629085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51" name="Oval 250"/>
            <p:cNvSpPr>
              <a:spLocks noChangeAspect="1" noChangeArrowheads="1"/>
            </p:cNvSpPr>
            <p:nvPr/>
          </p:nvSpPr>
          <p:spPr bwMode="auto">
            <a:xfrm>
              <a:off x="7742328" y="1629085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52" name="Oval 251"/>
            <p:cNvSpPr>
              <a:spLocks noChangeAspect="1" noChangeArrowheads="1"/>
            </p:cNvSpPr>
            <p:nvPr/>
          </p:nvSpPr>
          <p:spPr bwMode="auto">
            <a:xfrm>
              <a:off x="7600173" y="1556065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53" name="Oval 252"/>
            <p:cNvSpPr>
              <a:spLocks noChangeAspect="1" noChangeArrowheads="1"/>
            </p:cNvSpPr>
            <p:nvPr/>
          </p:nvSpPr>
          <p:spPr bwMode="auto">
            <a:xfrm>
              <a:off x="7751121" y="3146636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54" name="Oval 253"/>
            <p:cNvSpPr>
              <a:spLocks noChangeAspect="1" noChangeArrowheads="1"/>
            </p:cNvSpPr>
            <p:nvPr/>
          </p:nvSpPr>
          <p:spPr bwMode="auto">
            <a:xfrm>
              <a:off x="7742328" y="1922753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55" name="Oval 254"/>
            <p:cNvSpPr>
              <a:spLocks noChangeAspect="1" noChangeArrowheads="1"/>
            </p:cNvSpPr>
            <p:nvPr/>
          </p:nvSpPr>
          <p:spPr bwMode="auto">
            <a:xfrm>
              <a:off x="7742328" y="1773538"/>
              <a:ext cx="54225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56" name="Oval 255"/>
            <p:cNvSpPr>
              <a:spLocks noChangeAspect="1" noChangeArrowheads="1"/>
            </p:cNvSpPr>
            <p:nvPr/>
          </p:nvSpPr>
          <p:spPr bwMode="auto">
            <a:xfrm>
              <a:off x="7830259" y="1700518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57" name="Oval 256"/>
            <p:cNvSpPr>
              <a:spLocks noChangeAspect="1" noChangeArrowheads="1"/>
            </p:cNvSpPr>
            <p:nvPr/>
          </p:nvSpPr>
          <p:spPr bwMode="auto">
            <a:xfrm>
              <a:off x="7884484" y="1852908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58" name="Oval 257"/>
            <p:cNvSpPr>
              <a:spLocks noChangeAspect="1" noChangeArrowheads="1"/>
            </p:cNvSpPr>
            <p:nvPr/>
          </p:nvSpPr>
          <p:spPr bwMode="auto">
            <a:xfrm>
              <a:off x="8256725" y="1773538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59" name="Oval 258"/>
            <p:cNvSpPr>
              <a:spLocks noChangeAspect="1" noChangeArrowheads="1"/>
            </p:cNvSpPr>
            <p:nvPr/>
          </p:nvSpPr>
          <p:spPr bwMode="auto">
            <a:xfrm>
              <a:off x="8406208" y="1773538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60" name="Oval 259"/>
            <p:cNvSpPr>
              <a:spLocks noChangeAspect="1" noChangeArrowheads="1"/>
            </p:cNvSpPr>
            <p:nvPr/>
          </p:nvSpPr>
          <p:spPr bwMode="auto">
            <a:xfrm>
              <a:off x="8310949" y="1629085"/>
              <a:ext cx="52759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61" name="Oval 260"/>
            <p:cNvSpPr>
              <a:spLocks noChangeAspect="1" noChangeArrowheads="1"/>
            </p:cNvSpPr>
            <p:nvPr/>
          </p:nvSpPr>
          <p:spPr bwMode="auto">
            <a:xfrm>
              <a:off x="7884484" y="3075202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62" name="Oval 261"/>
            <p:cNvSpPr>
              <a:spLocks noChangeAspect="1" noChangeArrowheads="1"/>
            </p:cNvSpPr>
            <p:nvPr/>
          </p:nvSpPr>
          <p:spPr bwMode="auto">
            <a:xfrm>
              <a:off x="7742328" y="3002182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63" name="Oval 262"/>
            <p:cNvSpPr>
              <a:spLocks noChangeAspect="1" noChangeArrowheads="1"/>
            </p:cNvSpPr>
            <p:nvPr/>
          </p:nvSpPr>
          <p:spPr bwMode="auto">
            <a:xfrm>
              <a:off x="7972415" y="2924400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64" name="Oval 263"/>
            <p:cNvSpPr>
              <a:spLocks noChangeAspect="1" noChangeArrowheads="1"/>
            </p:cNvSpPr>
            <p:nvPr/>
          </p:nvSpPr>
          <p:spPr bwMode="auto">
            <a:xfrm>
              <a:off x="7033017" y="2276743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65" name="Oval 264"/>
            <p:cNvSpPr>
              <a:spLocks noChangeAspect="1" noChangeArrowheads="1"/>
            </p:cNvSpPr>
            <p:nvPr/>
          </p:nvSpPr>
          <p:spPr bwMode="auto">
            <a:xfrm>
              <a:off x="6890862" y="2205309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66" name="Oval 265"/>
            <p:cNvSpPr>
              <a:spLocks noChangeAspect="1" noChangeArrowheads="1"/>
            </p:cNvSpPr>
            <p:nvPr/>
          </p:nvSpPr>
          <p:spPr bwMode="auto">
            <a:xfrm>
              <a:off x="6750173" y="2060857"/>
              <a:ext cx="52759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67" name="Oval 266"/>
            <p:cNvSpPr>
              <a:spLocks noChangeAspect="1" noChangeArrowheads="1"/>
            </p:cNvSpPr>
            <p:nvPr/>
          </p:nvSpPr>
          <p:spPr bwMode="auto">
            <a:xfrm>
              <a:off x="6608017" y="3794293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68" name="Oval 267"/>
            <p:cNvSpPr>
              <a:spLocks noChangeAspect="1" noChangeArrowheads="1"/>
            </p:cNvSpPr>
            <p:nvPr/>
          </p:nvSpPr>
          <p:spPr bwMode="auto">
            <a:xfrm>
              <a:off x="6750173" y="3794293"/>
              <a:ext cx="52759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69" name="Oval 268"/>
            <p:cNvSpPr>
              <a:spLocks noChangeAspect="1" noChangeArrowheads="1"/>
            </p:cNvSpPr>
            <p:nvPr/>
          </p:nvSpPr>
          <p:spPr bwMode="auto">
            <a:xfrm>
              <a:off x="6678362" y="3645078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70" name="Oval 269"/>
            <p:cNvSpPr>
              <a:spLocks noChangeAspect="1" noChangeArrowheads="1"/>
            </p:cNvSpPr>
            <p:nvPr/>
          </p:nvSpPr>
          <p:spPr bwMode="auto">
            <a:xfrm>
              <a:off x="6394051" y="3797468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71" name="Oval 270"/>
            <p:cNvSpPr>
              <a:spLocks noChangeAspect="1" noChangeArrowheads="1"/>
            </p:cNvSpPr>
            <p:nvPr/>
          </p:nvSpPr>
          <p:spPr bwMode="auto">
            <a:xfrm>
              <a:off x="6545000" y="3506974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72" name="Oval 271"/>
            <p:cNvSpPr>
              <a:spLocks noChangeAspect="1" noChangeArrowheads="1"/>
            </p:cNvSpPr>
            <p:nvPr/>
          </p:nvSpPr>
          <p:spPr bwMode="auto">
            <a:xfrm>
              <a:off x="6978793" y="3068853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73" name="Oval 272"/>
            <p:cNvSpPr>
              <a:spLocks noChangeAspect="1" noChangeArrowheads="1"/>
            </p:cNvSpPr>
            <p:nvPr/>
          </p:nvSpPr>
          <p:spPr bwMode="auto">
            <a:xfrm>
              <a:off x="7175173" y="3068853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74" name="Oval 273"/>
            <p:cNvSpPr>
              <a:spLocks noChangeAspect="1" noChangeArrowheads="1"/>
            </p:cNvSpPr>
            <p:nvPr/>
          </p:nvSpPr>
          <p:spPr bwMode="auto">
            <a:xfrm>
              <a:off x="7104828" y="2924400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75" name="Oval 274"/>
            <p:cNvSpPr>
              <a:spLocks noChangeAspect="1" noChangeArrowheads="1"/>
            </p:cNvSpPr>
            <p:nvPr/>
          </p:nvSpPr>
          <p:spPr bwMode="auto">
            <a:xfrm>
              <a:off x="6039396" y="3938745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76" name="Oval 275"/>
            <p:cNvSpPr>
              <a:spLocks noChangeAspect="1" noChangeArrowheads="1"/>
            </p:cNvSpPr>
            <p:nvPr/>
          </p:nvSpPr>
          <p:spPr bwMode="auto">
            <a:xfrm>
              <a:off x="5969051" y="3794293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77" name="Oval 276"/>
            <p:cNvSpPr>
              <a:spLocks noChangeAspect="1" noChangeArrowheads="1"/>
            </p:cNvSpPr>
            <p:nvPr/>
          </p:nvSpPr>
          <p:spPr bwMode="auto">
            <a:xfrm>
              <a:off x="5898706" y="3946683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78" name="Oval 277"/>
            <p:cNvSpPr>
              <a:spLocks noChangeAspect="1" noChangeArrowheads="1"/>
            </p:cNvSpPr>
            <p:nvPr/>
          </p:nvSpPr>
          <p:spPr bwMode="auto">
            <a:xfrm>
              <a:off x="6269483" y="3291088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79" name="Oval 278"/>
            <p:cNvSpPr>
              <a:spLocks noChangeAspect="1" noChangeArrowheads="1"/>
            </p:cNvSpPr>
            <p:nvPr/>
          </p:nvSpPr>
          <p:spPr bwMode="auto">
            <a:xfrm>
              <a:off x="6420430" y="3213306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80" name="Oval 279"/>
            <p:cNvSpPr>
              <a:spLocks noChangeAspect="1" noChangeArrowheads="1"/>
            </p:cNvSpPr>
            <p:nvPr/>
          </p:nvSpPr>
          <p:spPr bwMode="auto">
            <a:xfrm>
              <a:off x="6569913" y="3284738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81" name="Oval 280"/>
            <p:cNvSpPr>
              <a:spLocks noChangeAspect="1" noChangeArrowheads="1"/>
            </p:cNvSpPr>
            <p:nvPr/>
          </p:nvSpPr>
          <p:spPr bwMode="auto">
            <a:xfrm>
              <a:off x="7954829" y="1629085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82" name="Oval 78"/>
            <p:cNvSpPr>
              <a:spLocks noChangeAspect="1" noChangeArrowheads="1"/>
            </p:cNvSpPr>
            <p:nvPr/>
          </p:nvSpPr>
          <p:spPr bwMode="auto">
            <a:xfrm>
              <a:off x="3502584" y="4076849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83" name="Oval 78"/>
            <p:cNvSpPr>
              <a:spLocks noChangeAspect="1" noChangeArrowheads="1"/>
            </p:cNvSpPr>
            <p:nvPr/>
          </p:nvSpPr>
          <p:spPr bwMode="auto">
            <a:xfrm>
              <a:off x="3432239" y="4005416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84" name="Oval 283"/>
            <p:cNvSpPr>
              <a:spLocks noChangeAspect="1" noChangeArrowheads="1"/>
            </p:cNvSpPr>
            <p:nvPr/>
          </p:nvSpPr>
          <p:spPr bwMode="auto">
            <a:xfrm>
              <a:off x="4058015" y="5362640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85" name="Oval 284"/>
            <p:cNvSpPr>
              <a:spLocks noChangeAspect="1" noChangeArrowheads="1"/>
            </p:cNvSpPr>
            <p:nvPr/>
          </p:nvSpPr>
          <p:spPr bwMode="auto">
            <a:xfrm>
              <a:off x="4207498" y="5286445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86" name="Oval 285"/>
            <p:cNvSpPr>
              <a:spLocks noChangeAspect="1" noChangeArrowheads="1"/>
            </p:cNvSpPr>
            <p:nvPr/>
          </p:nvSpPr>
          <p:spPr bwMode="auto">
            <a:xfrm>
              <a:off x="3354566" y="5819810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87" name="Oval 286"/>
            <p:cNvSpPr>
              <a:spLocks noChangeAspect="1" noChangeArrowheads="1"/>
            </p:cNvSpPr>
            <p:nvPr/>
          </p:nvSpPr>
          <p:spPr bwMode="auto">
            <a:xfrm>
              <a:off x="3776635" y="5719803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88" name="Oval 287"/>
            <p:cNvSpPr>
              <a:spLocks noChangeAspect="1" noChangeArrowheads="1"/>
            </p:cNvSpPr>
            <p:nvPr/>
          </p:nvSpPr>
          <p:spPr bwMode="auto">
            <a:xfrm>
              <a:off x="2878273" y="6005534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89" name="Oval 288"/>
            <p:cNvSpPr>
              <a:spLocks noChangeAspect="1" noChangeArrowheads="1"/>
            </p:cNvSpPr>
            <p:nvPr/>
          </p:nvSpPr>
          <p:spPr bwMode="auto">
            <a:xfrm>
              <a:off x="6451207" y="4000654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90" name="Oval 289"/>
            <p:cNvSpPr>
              <a:spLocks noChangeAspect="1" noChangeArrowheads="1"/>
            </p:cNvSpPr>
            <p:nvPr/>
          </p:nvSpPr>
          <p:spPr bwMode="auto">
            <a:xfrm>
              <a:off x="6380862" y="4153044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91" name="Oval 290"/>
            <p:cNvSpPr>
              <a:spLocks noChangeAspect="1" noChangeArrowheads="1"/>
            </p:cNvSpPr>
            <p:nvPr/>
          </p:nvSpPr>
          <p:spPr bwMode="auto">
            <a:xfrm>
              <a:off x="6396982" y="4576878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92" name="Oval 291"/>
            <p:cNvSpPr>
              <a:spLocks noChangeAspect="1" noChangeArrowheads="1"/>
            </p:cNvSpPr>
            <p:nvPr/>
          </p:nvSpPr>
          <p:spPr bwMode="auto">
            <a:xfrm>
              <a:off x="5324223" y="5072146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93" name="Oval 292"/>
            <p:cNvSpPr>
              <a:spLocks noChangeAspect="1" noChangeArrowheads="1"/>
            </p:cNvSpPr>
            <p:nvPr/>
          </p:nvSpPr>
          <p:spPr bwMode="auto">
            <a:xfrm>
              <a:off x="7638277" y="1649721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94" name="Oval 293"/>
            <p:cNvSpPr>
              <a:spLocks noChangeAspect="1" noChangeArrowheads="1"/>
            </p:cNvSpPr>
            <p:nvPr/>
          </p:nvSpPr>
          <p:spPr bwMode="auto">
            <a:xfrm>
              <a:off x="8227415" y="1857670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95" name="Oval 294"/>
            <p:cNvSpPr>
              <a:spLocks noChangeAspect="1" noChangeArrowheads="1"/>
            </p:cNvSpPr>
            <p:nvPr/>
          </p:nvSpPr>
          <p:spPr bwMode="auto">
            <a:xfrm>
              <a:off x="8297760" y="1529079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96" name="Oval 295"/>
            <p:cNvSpPr>
              <a:spLocks noChangeAspect="1" noChangeArrowheads="1"/>
            </p:cNvSpPr>
            <p:nvPr/>
          </p:nvSpPr>
          <p:spPr bwMode="auto">
            <a:xfrm>
              <a:off x="8368105" y="1929103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97" name="Oval 296"/>
            <p:cNvSpPr>
              <a:spLocks noChangeAspect="1" noChangeArrowheads="1"/>
            </p:cNvSpPr>
            <p:nvPr/>
          </p:nvSpPr>
          <p:spPr bwMode="auto">
            <a:xfrm>
              <a:off x="8086725" y="3148222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98" name="Oval 297"/>
            <p:cNvSpPr>
              <a:spLocks noChangeAspect="1" noChangeArrowheads="1"/>
            </p:cNvSpPr>
            <p:nvPr/>
          </p:nvSpPr>
          <p:spPr bwMode="auto">
            <a:xfrm>
              <a:off x="6240172" y="2000536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299" name="Oval 298"/>
            <p:cNvSpPr>
              <a:spLocks noChangeAspect="1" noChangeArrowheads="1"/>
            </p:cNvSpPr>
            <p:nvPr/>
          </p:nvSpPr>
          <p:spPr bwMode="auto">
            <a:xfrm>
              <a:off x="6389655" y="2076731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00" name="Oval 299"/>
            <p:cNvSpPr>
              <a:spLocks noChangeAspect="1" noChangeArrowheads="1"/>
            </p:cNvSpPr>
            <p:nvPr/>
          </p:nvSpPr>
          <p:spPr bwMode="auto">
            <a:xfrm>
              <a:off x="6521552" y="1933865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01" name="Oval 300"/>
            <p:cNvSpPr>
              <a:spLocks noChangeAspect="1" noChangeArrowheads="1"/>
            </p:cNvSpPr>
            <p:nvPr/>
          </p:nvSpPr>
          <p:spPr bwMode="auto">
            <a:xfrm>
              <a:off x="6521552" y="2071968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02" name="Oval 301"/>
            <p:cNvSpPr>
              <a:spLocks noChangeAspect="1" noChangeArrowheads="1"/>
            </p:cNvSpPr>
            <p:nvPr/>
          </p:nvSpPr>
          <p:spPr bwMode="auto">
            <a:xfrm>
              <a:off x="3769308" y="2789471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303" name="Oval 302"/>
            <p:cNvSpPr>
              <a:spLocks noChangeAspect="1" noChangeArrowheads="1"/>
            </p:cNvSpPr>
            <p:nvPr/>
          </p:nvSpPr>
          <p:spPr bwMode="auto">
            <a:xfrm>
              <a:off x="5135171" y="2930750"/>
              <a:ext cx="52759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04" name="Oval 303"/>
            <p:cNvSpPr>
              <a:spLocks noChangeAspect="1" noChangeArrowheads="1"/>
            </p:cNvSpPr>
            <p:nvPr/>
          </p:nvSpPr>
          <p:spPr bwMode="auto">
            <a:xfrm>
              <a:off x="4620774" y="3219656"/>
              <a:ext cx="54225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05" name="Oval 304"/>
            <p:cNvSpPr>
              <a:spLocks noChangeAspect="1" noChangeArrowheads="1"/>
            </p:cNvSpPr>
            <p:nvPr/>
          </p:nvSpPr>
          <p:spPr bwMode="auto">
            <a:xfrm>
              <a:off x="4771723" y="3372046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06" name="Oval 305"/>
            <p:cNvSpPr>
              <a:spLocks noChangeAspect="1" noChangeArrowheads="1"/>
            </p:cNvSpPr>
            <p:nvPr/>
          </p:nvSpPr>
          <p:spPr bwMode="auto">
            <a:xfrm>
              <a:off x="4921206" y="3524436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07" name="Oval 306"/>
            <p:cNvSpPr>
              <a:spLocks noChangeAspect="1" noChangeArrowheads="1"/>
            </p:cNvSpPr>
            <p:nvPr/>
          </p:nvSpPr>
          <p:spPr bwMode="auto">
            <a:xfrm>
              <a:off x="4074136" y="3291088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08" name="Oval 307"/>
            <p:cNvSpPr>
              <a:spLocks noChangeAspect="1" noChangeArrowheads="1"/>
            </p:cNvSpPr>
            <p:nvPr/>
          </p:nvSpPr>
          <p:spPr bwMode="auto">
            <a:xfrm>
              <a:off x="4358447" y="4000654"/>
              <a:ext cx="54224" cy="65083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09" name="Oval 308"/>
            <p:cNvSpPr>
              <a:spLocks noChangeAspect="1" noChangeArrowheads="1"/>
            </p:cNvSpPr>
            <p:nvPr/>
          </p:nvSpPr>
          <p:spPr bwMode="auto">
            <a:xfrm>
              <a:off x="3917325" y="4291147"/>
              <a:ext cx="54225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10" name="Oval 309"/>
            <p:cNvSpPr>
              <a:spLocks noChangeAspect="1" noChangeArrowheads="1"/>
            </p:cNvSpPr>
            <p:nvPr/>
          </p:nvSpPr>
          <p:spPr bwMode="auto">
            <a:xfrm>
              <a:off x="4214826" y="3643490"/>
              <a:ext cx="54224" cy="6508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18" name="Oval 317"/>
            <p:cNvSpPr>
              <a:spLocks noChangeAspect="1" noChangeArrowheads="1"/>
            </p:cNvSpPr>
            <p:nvPr/>
          </p:nvSpPr>
          <p:spPr bwMode="auto">
            <a:xfrm>
              <a:off x="6275345" y="4772129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  <p:sp>
          <p:nvSpPr>
            <p:cNvPr id="319" name="Oval 318"/>
            <p:cNvSpPr>
              <a:spLocks noChangeAspect="1" noChangeArrowheads="1"/>
            </p:cNvSpPr>
            <p:nvPr/>
          </p:nvSpPr>
          <p:spPr bwMode="auto">
            <a:xfrm>
              <a:off x="6099482" y="4862610"/>
              <a:ext cx="54224" cy="66671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/>
            </a:p>
          </p:txBody>
        </p:sp>
      </p:grpSp>
      <p:grpSp>
        <p:nvGrpSpPr>
          <p:cNvPr id="44041" name="Group 319"/>
          <p:cNvGrpSpPr>
            <a:grpSpLocks/>
          </p:cNvGrpSpPr>
          <p:nvPr/>
        </p:nvGrpSpPr>
        <p:grpSpPr bwMode="auto">
          <a:xfrm>
            <a:off x="1002323" y="1928813"/>
            <a:ext cx="6564923" cy="3948112"/>
            <a:chOff x="1002779" y="1928854"/>
            <a:chExt cx="6564450" cy="3948417"/>
          </a:xfrm>
        </p:grpSpPr>
        <p:sp>
          <p:nvSpPr>
            <p:cNvPr id="44057" name="Oval 78"/>
            <p:cNvSpPr>
              <a:spLocks noChangeAspect="1" noChangeArrowheads="1"/>
            </p:cNvSpPr>
            <p:nvPr/>
          </p:nvSpPr>
          <p:spPr bwMode="auto">
            <a:xfrm>
              <a:off x="1887722" y="5589239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58" name="Oval 78"/>
            <p:cNvSpPr>
              <a:spLocks noChangeAspect="1" noChangeArrowheads="1"/>
            </p:cNvSpPr>
            <p:nvPr/>
          </p:nvSpPr>
          <p:spPr bwMode="auto">
            <a:xfrm>
              <a:off x="5685254" y="2144877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59" name="Oval 78"/>
            <p:cNvSpPr>
              <a:spLocks noChangeAspect="1" noChangeArrowheads="1"/>
            </p:cNvSpPr>
            <p:nvPr/>
          </p:nvSpPr>
          <p:spPr bwMode="auto">
            <a:xfrm>
              <a:off x="5789784" y="2852935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60" name="Oval 78"/>
            <p:cNvSpPr>
              <a:spLocks noChangeAspect="1" noChangeArrowheads="1"/>
            </p:cNvSpPr>
            <p:nvPr/>
          </p:nvSpPr>
          <p:spPr bwMode="auto">
            <a:xfrm>
              <a:off x="7387973" y="3284983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61" name="Oval 78"/>
            <p:cNvSpPr>
              <a:spLocks noChangeAspect="1" noChangeArrowheads="1"/>
            </p:cNvSpPr>
            <p:nvPr/>
          </p:nvSpPr>
          <p:spPr bwMode="auto">
            <a:xfrm>
              <a:off x="7208716" y="1928854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62" name="Oval 78"/>
            <p:cNvSpPr>
              <a:spLocks noChangeAspect="1" noChangeArrowheads="1"/>
            </p:cNvSpPr>
            <p:nvPr/>
          </p:nvSpPr>
          <p:spPr bwMode="auto">
            <a:xfrm>
              <a:off x="7458919" y="2504917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63" name="Oval 78"/>
            <p:cNvSpPr>
              <a:spLocks noChangeAspect="1" noChangeArrowheads="1"/>
            </p:cNvSpPr>
            <p:nvPr/>
          </p:nvSpPr>
          <p:spPr bwMode="auto">
            <a:xfrm>
              <a:off x="2171508" y="4809173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64" name="Oval 78"/>
            <p:cNvSpPr>
              <a:spLocks noChangeAspect="1" noChangeArrowheads="1"/>
            </p:cNvSpPr>
            <p:nvPr/>
          </p:nvSpPr>
          <p:spPr bwMode="auto">
            <a:xfrm>
              <a:off x="2492657" y="3717031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65" name="Oval 78"/>
            <p:cNvSpPr>
              <a:spLocks noChangeAspect="1" noChangeArrowheads="1"/>
            </p:cNvSpPr>
            <p:nvPr/>
          </p:nvSpPr>
          <p:spPr bwMode="auto">
            <a:xfrm>
              <a:off x="3273070" y="3080981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66" name="Oval 78"/>
            <p:cNvSpPr>
              <a:spLocks noChangeAspect="1" noChangeArrowheads="1"/>
            </p:cNvSpPr>
            <p:nvPr/>
          </p:nvSpPr>
          <p:spPr bwMode="auto">
            <a:xfrm>
              <a:off x="6678507" y="4233109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67" name="Oval 78"/>
            <p:cNvSpPr>
              <a:spLocks noChangeAspect="1" noChangeArrowheads="1"/>
            </p:cNvSpPr>
            <p:nvPr/>
          </p:nvSpPr>
          <p:spPr bwMode="auto">
            <a:xfrm>
              <a:off x="7066823" y="3573015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68" name="Oval 78"/>
            <p:cNvSpPr>
              <a:spLocks noChangeAspect="1" noChangeArrowheads="1"/>
            </p:cNvSpPr>
            <p:nvPr/>
          </p:nvSpPr>
          <p:spPr bwMode="auto">
            <a:xfrm>
              <a:off x="5543361" y="5025197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69" name="Oval 78"/>
            <p:cNvSpPr>
              <a:spLocks noChangeAspect="1" noChangeArrowheads="1"/>
            </p:cNvSpPr>
            <p:nvPr/>
          </p:nvSpPr>
          <p:spPr bwMode="auto">
            <a:xfrm>
              <a:off x="4762949" y="5241221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  <p:sp>
          <p:nvSpPr>
            <p:cNvPr id="44070" name="Oval 78"/>
            <p:cNvSpPr>
              <a:spLocks noChangeAspect="1" noChangeArrowheads="1"/>
            </p:cNvSpPr>
            <p:nvPr/>
          </p:nvSpPr>
          <p:spPr bwMode="auto">
            <a:xfrm>
              <a:off x="1002779" y="5745277"/>
              <a:ext cx="108310" cy="13199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d-ID">
                <a:latin typeface="Calibri" charset="0"/>
              </a:endParaRPr>
            </a:p>
          </p:txBody>
        </p:sp>
      </p:grpSp>
      <p:grpSp>
        <p:nvGrpSpPr>
          <p:cNvPr id="44042" name="Group 168"/>
          <p:cNvGrpSpPr>
            <a:grpSpLocks/>
          </p:cNvGrpSpPr>
          <p:nvPr/>
        </p:nvGrpSpPr>
        <p:grpSpPr bwMode="auto">
          <a:xfrm>
            <a:off x="45428" y="785814"/>
            <a:ext cx="4227634" cy="1600438"/>
            <a:chOff x="87258" y="4429132"/>
            <a:chExt cx="4841932" cy="2072318"/>
          </a:xfrm>
        </p:grpSpPr>
        <p:grpSp>
          <p:nvGrpSpPr>
            <p:cNvPr id="44049" name="Group 676"/>
            <p:cNvGrpSpPr>
              <a:grpSpLocks/>
            </p:cNvGrpSpPr>
            <p:nvPr/>
          </p:nvGrpSpPr>
          <p:grpSpPr bwMode="auto">
            <a:xfrm>
              <a:off x="87258" y="4437354"/>
              <a:ext cx="4841932" cy="2063788"/>
              <a:chOff x="87258" y="4437354"/>
              <a:chExt cx="4627617" cy="2063788"/>
            </a:xfrm>
          </p:grpSpPr>
          <p:sp>
            <p:nvSpPr>
              <p:cNvPr id="173" name="Rounded Rectangle 172"/>
              <p:cNvSpPr/>
              <p:nvPr/>
            </p:nvSpPr>
            <p:spPr>
              <a:xfrm>
                <a:off x="87258" y="4437354"/>
                <a:ext cx="4627617" cy="2063788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44052" name="Oval 78"/>
              <p:cNvSpPr>
                <a:spLocks noChangeAspect="1" noChangeArrowheads="1"/>
              </p:cNvSpPr>
              <p:nvPr/>
            </p:nvSpPr>
            <p:spPr bwMode="auto">
              <a:xfrm>
                <a:off x="298694" y="6178930"/>
                <a:ext cx="194274" cy="200339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Georgia" charset="0"/>
                </a:endParaRPr>
              </a:p>
            </p:txBody>
          </p:sp>
          <p:cxnSp>
            <p:nvCxnSpPr>
              <p:cNvPr id="175" name="Straight Connector 174"/>
              <p:cNvCxnSpPr/>
              <p:nvPr/>
            </p:nvCxnSpPr>
            <p:spPr>
              <a:xfrm>
                <a:off x="202748" y="5450747"/>
                <a:ext cx="4683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>
                <a:off x="209164" y="5734415"/>
                <a:ext cx="469979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7" name="Freeform 176"/>
              <p:cNvSpPr/>
              <p:nvPr/>
            </p:nvSpPr>
            <p:spPr>
              <a:xfrm>
                <a:off x="290969" y="4507243"/>
                <a:ext cx="239001" cy="207611"/>
              </a:xfrm>
              <a:custGeom>
                <a:avLst/>
                <a:gdLst>
                  <a:gd name="connsiteX0" fmla="*/ 243840 w 415637"/>
                  <a:gd name="connsiteY0" fmla="*/ 83127 h 532014"/>
                  <a:gd name="connsiteX1" fmla="*/ 99753 w 415637"/>
                  <a:gd name="connsiteY1" fmla="*/ 144087 h 532014"/>
                  <a:gd name="connsiteX2" fmla="*/ 72044 w 415637"/>
                  <a:gd name="connsiteY2" fmla="*/ 216131 h 532014"/>
                  <a:gd name="connsiteX3" fmla="*/ 0 w 415637"/>
                  <a:gd name="connsiteY3" fmla="*/ 304800 h 532014"/>
                  <a:gd name="connsiteX4" fmla="*/ 44335 w 415637"/>
                  <a:gd name="connsiteY4" fmla="*/ 421178 h 532014"/>
                  <a:gd name="connsiteX5" fmla="*/ 116379 w 415637"/>
                  <a:gd name="connsiteY5" fmla="*/ 426720 h 532014"/>
                  <a:gd name="connsiteX6" fmla="*/ 160713 w 415637"/>
                  <a:gd name="connsiteY6" fmla="*/ 454429 h 532014"/>
                  <a:gd name="connsiteX7" fmla="*/ 221673 w 415637"/>
                  <a:gd name="connsiteY7" fmla="*/ 515389 h 532014"/>
                  <a:gd name="connsiteX8" fmla="*/ 282633 w 415637"/>
                  <a:gd name="connsiteY8" fmla="*/ 526472 h 532014"/>
                  <a:gd name="connsiteX9" fmla="*/ 310342 w 415637"/>
                  <a:gd name="connsiteY9" fmla="*/ 532014 h 532014"/>
                  <a:gd name="connsiteX10" fmla="*/ 365760 w 415637"/>
                  <a:gd name="connsiteY10" fmla="*/ 410094 h 532014"/>
                  <a:gd name="connsiteX11" fmla="*/ 349135 w 415637"/>
                  <a:gd name="connsiteY11" fmla="*/ 360218 h 532014"/>
                  <a:gd name="connsiteX12" fmla="*/ 349135 w 415637"/>
                  <a:gd name="connsiteY12" fmla="*/ 343592 h 532014"/>
                  <a:gd name="connsiteX13" fmla="*/ 354677 w 415637"/>
                  <a:gd name="connsiteY13" fmla="*/ 249381 h 532014"/>
                  <a:gd name="connsiteX14" fmla="*/ 415637 w 415637"/>
                  <a:gd name="connsiteY14" fmla="*/ 171796 h 532014"/>
                  <a:gd name="connsiteX15" fmla="*/ 299259 w 415637"/>
                  <a:gd name="connsiteY15" fmla="*/ 0 h 532014"/>
                  <a:gd name="connsiteX16" fmla="*/ 243840 w 415637"/>
                  <a:gd name="connsiteY16" fmla="*/ 83127 h 532014"/>
                  <a:gd name="connsiteX0" fmla="*/ 243840 w 415637"/>
                  <a:gd name="connsiteY0" fmla="*/ 0 h 448887"/>
                  <a:gd name="connsiteX1" fmla="*/ 99753 w 415637"/>
                  <a:gd name="connsiteY1" fmla="*/ 60960 h 448887"/>
                  <a:gd name="connsiteX2" fmla="*/ 72044 w 415637"/>
                  <a:gd name="connsiteY2" fmla="*/ 133004 h 448887"/>
                  <a:gd name="connsiteX3" fmla="*/ 0 w 415637"/>
                  <a:gd name="connsiteY3" fmla="*/ 221673 h 448887"/>
                  <a:gd name="connsiteX4" fmla="*/ 44335 w 415637"/>
                  <a:gd name="connsiteY4" fmla="*/ 338051 h 448887"/>
                  <a:gd name="connsiteX5" fmla="*/ 116379 w 415637"/>
                  <a:gd name="connsiteY5" fmla="*/ 343593 h 448887"/>
                  <a:gd name="connsiteX6" fmla="*/ 160713 w 415637"/>
                  <a:gd name="connsiteY6" fmla="*/ 371302 h 448887"/>
                  <a:gd name="connsiteX7" fmla="*/ 221673 w 415637"/>
                  <a:gd name="connsiteY7" fmla="*/ 432262 h 448887"/>
                  <a:gd name="connsiteX8" fmla="*/ 282633 w 415637"/>
                  <a:gd name="connsiteY8" fmla="*/ 443345 h 448887"/>
                  <a:gd name="connsiteX9" fmla="*/ 310342 w 415637"/>
                  <a:gd name="connsiteY9" fmla="*/ 448887 h 448887"/>
                  <a:gd name="connsiteX10" fmla="*/ 365760 w 415637"/>
                  <a:gd name="connsiteY10" fmla="*/ 326967 h 448887"/>
                  <a:gd name="connsiteX11" fmla="*/ 349135 w 415637"/>
                  <a:gd name="connsiteY11" fmla="*/ 277091 h 448887"/>
                  <a:gd name="connsiteX12" fmla="*/ 349135 w 415637"/>
                  <a:gd name="connsiteY12" fmla="*/ 260465 h 448887"/>
                  <a:gd name="connsiteX13" fmla="*/ 354677 w 415637"/>
                  <a:gd name="connsiteY13" fmla="*/ 166254 h 448887"/>
                  <a:gd name="connsiteX14" fmla="*/ 415637 w 415637"/>
                  <a:gd name="connsiteY14" fmla="*/ 88669 h 448887"/>
                  <a:gd name="connsiteX15" fmla="*/ 243840 w 415637"/>
                  <a:gd name="connsiteY15" fmla="*/ 0 h 448887"/>
                  <a:gd name="connsiteX0" fmla="*/ 243840 w 365760"/>
                  <a:gd name="connsiteY0" fmla="*/ 0 h 448887"/>
                  <a:gd name="connsiteX1" fmla="*/ 99753 w 365760"/>
                  <a:gd name="connsiteY1" fmla="*/ 60960 h 448887"/>
                  <a:gd name="connsiteX2" fmla="*/ 72044 w 365760"/>
                  <a:gd name="connsiteY2" fmla="*/ 133004 h 448887"/>
                  <a:gd name="connsiteX3" fmla="*/ 0 w 365760"/>
                  <a:gd name="connsiteY3" fmla="*/ 221673 h 448887"/>
                  <a:gd name="connsiteX4" fmla="*/ 44335 w 365760"/>
                  <a:gd name="connsiteY4" fmla="*/ 338051 h 448887"/>
                  <a:gd name="connsiteX5" fmla="*/ 116379 w 365760"/>
                  <a:gd name="connsiteY5" fmla="*/ 343593 h 448887"/>
                  <a:gd name="connsiteX6" fmla="*/ 160713 w 365760"/>
                  <a:gd name="connsiteY6" fmla="*/ 371302 h 448887"/>
                  <a:gd name="connsiteX7" fmla="*/ 221673 w 365760"/>
                  <a:gd name="connsiteY7" fmla="*/ 432262 h 448887"/>
                  <a:gd name="connsiteX8" fmla="*/ 282633 w 365760"/>
                  <a:gd name="connsiteY8" fmla="*/ 443345 h 448887"/>
                  <a:gd name="connsiteX9" fmla="*/ 310342 w 365760"/>
                  <a:gd name="connsiteY9" fmla="*/ 448887 h 448887"/>
                  <a:gd name="connsiteX10" fmla="*/ 365760 w 365760"/>
                  <a:gd name="connsiteY10" fmla="*/ 326967 h 448887"/>
                  <a:gd name="connsiteX11" fmla="*/ 349135 w 365760"/>
                  <a:gd name="connsiteY11" fmla="*/ 277091 h 448887"/>
                  <a:gd name="connsiteX12" fmla="*/ 349135 w 365760"/>
                  <a:gd name="connsiteY12" fmla="*/ 260465 h 448887"/>
                  <a:gd name="connsiteX13" fmla="*/ 354677 w 365760"/>
                  <a:gd name="connsiteY13" fmla="*/ 166254 h 448887"/>
                  <a:gd name="connsiteX14" fmla="*/ 243840 w 365760"/>
                  <a:gd name="connsiteY14" fmla="*/ 0 h 448887"/>
                  <a:gd name="connsiteX0" fmla="*/ 210589 w 365760"/>
                  <a:gd name="connsiteY0" fmla="*/ 0 h 415636"/>
                  <a:gd name="connsiteX1" fmla="*/ 99753 w 365760"/>
                  <a:gd name="connsiteY1" fmla="*/ 27709 h 415636"/>
                  <a:gd name="connsiteX2" fmla="*/ 72044 w 365760"/>
                  <a:gd name="connsiteY2" fmla="*/ 99753 h 415636"/>
                  <a:gd name="connsiteX3" fmla="*/ 0 w 365760"/>
                  <a:gd name="connsiteY3" fmla="*/ 188422 h 415636"/>
                  <a:gd name="connsiteX4" fmla="*/ 44335 w 365760"/>
                  <a:gd name="connsiteY4" fmla="*/ 304800 h 415636"/>
                  <a:gd name="connsiteX5" fmla="*/ 116379 w 365760"/>
                  <a:gd name="connsiteY5" fmla="*/ 310342 h 415636"/>
                  <a:gd name="connsiteX6" fmla="*/ 160713 w 365760"/>
                  <a:gd name="connsiteY6" fmla="*/ 338051 h 415636"/>
                  <a:gd name="connsiteX7" fmla="*/ 221673 w 365760"/>
                  <a:gd name="connsiteY7" fmla="*/ 399011 h 415636"/>
                  <a:gd name="connsiteX8" fmla="*/ 282633 w 365760"/>
                  <a:gd name="connsiteY8" fmla="*/ 410094 h 415636"/>
                  <a:gd name="connsiteX9" fmla="*/ 310342 w 365760"/>
                  <a:gd name="connsiteY9" fmla="*/ 415636 h 415636"/>
                  <a:gd name="connsiteX10" fmla="*/ 365760 w 365760"/>
                  <a:gd name="connsiteY10" fmla="*/ 293716 h 415636"/>
                  <a:gd name="connsiteX11" fmla="*/ 349135 w 365760"/>
                  <a:gd name="connsiteY11" fmla="*/ 243840 h 415636"/>
                  <a:gd name="connsiteX12" fmla="*/ 349135 w 365760"/>
                  <a:gd name="connsiteY12" fmla="*/ 227214 h 415636"/>
                  <a:gd name="connsiteX13" fmla="*/ 354677 w 365760"/>
                  <a:gd name="connsiteY13" fmla="*/ 133003 h 415636"/>
                  <a:gd name="connsiteX14" fmla="*/ 210589 w 365760"/>
                  <a:gd name="connsiteY14" fmla="*/ 0 h 415636"/>
                  <a:gd name="connsiteX0" fmla="*/ 210589 w 365760"/>
                  <a:gd name="connsiteY0" fmla="*/ 0 h 415636"/>
                  <a:gd name="connsiteX1" fmla="*/ 99753 w 365760"/>
                  <a:gd name="connsiteY1" fmla="*/ 27709 h 415636"/>
                  <a:gd name="connsiteX2" fmla="*/ 72044 w 365760"/>
                  <a:gd name="connsiteY2" fmla="*/ 99753 h 415636"/>
                  <a:gd name="connsiteX3" fmla="*/ 0 w 365760"/>
                  <a:gd name="connsiteY3" fmla="*/ 188422 h 415636"/>
                  <a:gd name="connsiteX4" fmla="*/ 44335 w 365760"/>
                  <a:gd name="connsiteY4" fmla="*/ 304800 h 415636"/>
                  <a:gd name="connsiteX5" fmla="*/ 116379 w 365760"/>
                  <a:gd name="connsiteY5" fmla="*/ 310342 h 415636"/>
                  <a:gd name="connsiteX6" fmla="*/ 160713 w 365760"/>
                  <a:gd name="connsiteY6" fmla="*/ 338051 h 415636"/>
                  <a:gd name="connsiteX7" fmla="*/ 221673 w 365760"/>
                  <a:gd name="connsiteY7" fmla="*/ 399011 h 415636"/>
                  <a:gd name="connsiteX8" fmla="*/ 282633 w 365760"/>
                  <a:gd name="connsiteY8" fmla="*/ 410094 h 415636"/>
                  <a:gd name="connsiteX9" fmla="*/ 310342 w 365760"/>
                  <a:gd name="connsiteY9" fmla="*/ 415636 h 415636"/>
                  <a:gd name="connsiteX10" fmla="*/ 365760 w 365760"/>
                  <a:gd name="connsiteY10" fmla="*/ 293716 h 415636"/>
                  <a:gd name="connsiteX11" fmla="*/ 349135 w 365760"/>
                  <a:gd name="connsiteY11" fmla="*/ 243840 h 415636"/>
                  <a:gd name="connsiteX12" fmla="*/ 349135 w 365760"/>
                  <a:gd name="connsiteY12" fmla="*/ 227214 h 415636"/>
                  <a:gd name="connsiteX13" fmla="*/ 354677 w 365760"/>
                  <a:gd name="connsiteY13" fmla="*/ 133003 h 415636"/>
                  <a:gd name="connsiteX14" fmla="*/ 210589 w 365760"/>
                  <a:gd name="connsiteY14" fmla="*/ 0 h 4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65760" h="415636">
                    <a:moveTo>
                      <a:pt x="210589" y="0"/>
                    </a:moveTo>
                    <a:lnTo>
                      <a:pt x="99753" y="27709"/>
                    </a:lnTo>
                    <a:lnTo>
                      <a:pt x="72044" y="99753"/>
                    </a:lnTo>
                    <a:lnTo>
                      <a:pt x="0" y="188422"/>
                    </a:lnTo>
                    <a:lnTo>
                      <a:pt x="44335" y="304800"/>
                    </a:lnTo>
                    <a:lnTo>
                      <a:pt x="116379" y="310342"/>
                    </a:lnTo>
                    <a:lnTo>
                      <a:pt x="160713" y="338051"/>
                    </a:lnTo>
                    <a:lnTo>
                      <a:pt x="221673" y="399011"/>
                    </a:lnTo>
                    <a:cubicBezTo>
                      <a:pt x="275156" y="410895"/>
                      <a:pt x="254518" y="410094"/>
                      <a:pt x="282633" y="410094"/>
                    </a:cubicBezTo>
                    <a:lnTo>
                      <a:pt x="310342" y="415636"/>
                    </a:lnTo>
                    <a:lnTo>
                      <a:pt x="365760" y="293716"/>
                    </a:lnTo>
                    <a:cubicBezTo>
                      <a:pt x="348486" y="247652"/>
                      <a:pt x="349135" y="265165"/>
                      <a:pt x="349135" y="243840"/>
                    </a:cubicBezTo>
                    <a:lnTo>
                      <a:pt x="349135" y="227214"/>
                    </a:lnTo>
                    <a:cubicBezTo>
                      <a:pt x="354923" y="140401"/>
                      <a:pt x="354677" y="171858"/>
                      <a:pt x="354677" y="133003"/>
                    </a:cubicBezTo>
                    <a:cubicBezTo>
                      <a:pt x="306648" y="88669"/>
                      <a:pt x="314036" y="44334"/>
                      <a:pt x="210589" y="0"/>
                    </a:cubicBezTo>
                    <a:close/>
                  </a:path>
                </a:pathLst>
              </a:custGeom>
              <a:solidFill>
                <a:srgbClr val="00FF00">
                  <a:alpha val="81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78" name="Flowchart: Connector 177"/>
              <p:cNvSpPr/>
              <p:nvPr/>
            </p:nvSpPr>
            <p:spPr>
              <a:xfrm>
                <a:off x="321446" y="4876331"/>
                <a:ext cx="179651" cy="197334"/>
              </a:xfrm>
              <a:prstGeom prst="flowChartConnector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d-ID" dirty="0"/>
              </a:p>
            </p:txBody>
          </p:sp>
        </p:grpSp>
        <p:sp>
          <p:nvSpPr>
            <p:cNvPr id="44050" name="TextBox 171"/>
            <p:cNvSpPr txBox="1">
              <a:spLocks noChangeArrowheads="1"/>
            </p:cNvSpPr>
            <p:nvPr/>
          </p:nvSpPr>
          <p:spPr bwMode="auto">
            <a:xfrm>
              <a:off x="662705" y="4429132"/>
              <a:ext cx="4255338" cy="2072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Electrified Areas</a:t>
              </a:r>
              <a:endParaRPr lang="en-US" sz="1400" dirty="0"/>
            </a:p>
            <a:p>
              <a:pPr eaLnBrk="1" hangingPunct="1"/>
              <a:r>
                <a:rPr lang="en-US" sz="1400" dirty="0" smtClean="0"/>
                <a:t>Area Difficult to Reach</a:t>
              </a:r>
              <a:endParaRPr lang="en-US" sz="1400" dirty="0"/>
            </a:p>
            <a:p>
              <a:pPr eaLnBrk="1" hangingPunct="1"/>
              <a:endParaRPr lang="en-US" sz="1400" dirty="0" smtClean="0"/>
            </a:p>
            <a:p>
              <a:pPr eaLnBrk="1" hangingPunct="1"/>
              <a:r>
                <a:rPr lang="en-US" sz="1400" dirty="0" smtClean="0"/>
                <a:t>Medium Voltage</a:t>
              </a:r>
            </a:p>
            <a:p>
              <a:pPr eaLnBrk="1" hangingPunct="1"/>
              <a:r>
                <a:rPr lang="en-US" sz="1400" dirty="0" smtClean="0"/>
                <a:t>Constrained MV Plans due to Protected Forest</a:t>
              </a:r>
            </a:p>
            <a:p>
              <a:pPr eaLnBrk="1" hangingPunct="1"/>
              <a:r>
                <a:rPr lang="en-US" sz="1400" dirty="0" smtClean="0"/>
                <a:t>Diesel Plants</a:t>
              </a:r>
              <a:endParaRPr lang="en-US" sz="1400" dirty="0"/>
            </a:p>
          </p:txBody>
        </p:sp>
      </p:grpSp>
      <p:sp>
        <p:nvSpPr>
          <p:cNvPr id="488" name="Line 49"/>
          <p:cNvSpPr>
            <a:spLocks noChangeShapeType="1"/>
          </p:cNvSpPr>
          <p:nvPr/>
        </p:nvSpPr>
        <p:spPr bwMode="auto">
          <a:xfrm flipV="1">
            <a:off x="3867150" y="4741863"/>
            <a:ext cx="432288" cy="21590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89" name="Line 50"/>
          <p:cNvSpPr>
            <a:spLocks noChangeShapeType="1"/>
          </p:cNvSpPr>
          <p:nvPr/>
        </p:nvSpPr>
        <p:spPr bwMode="auto">
          <a:xfrm flipH="1">
            <a:off x="5619750" y="3646488"/>
            <a:ext cx="57150" cy="366712"/>
          </a:xfrm>
          <a:custGeom>
            <a:avLst/>
            <a:gdLst>
              <a:gd name="T0" fmla="*/ 0 w 57649"/>
              <a:gd name="T1" fmla="*/ 0 h 367074"/>
              <a:gd name="T2" fmla="*/ 77358 w 57649"/>
              <a:gd name="T3" fmla="*/ 365989 h 367074"/>
              <a:gd name="T4" fmla="*/ 0 60000 65536"/>
              <a:gd name="T5" fmla="*/ 0 60000 65536"/>
              <a:gd name="T6" fmla="*/ 0 w 57649"/>
              <a:gd name="T7" fmla="*/ 0 h 367074"/>
              <a:gd name="T8" fmla="*/ 57649 w 57649"/>
              <a:gd name="T9" fmla="*/ 367074 h 36707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49" h="367074">
                <a:moveTo>
                  <a:pt x="0" y="0"/>
                </a:moveTo>
                <a:cubicBezTo>
                  <a:pt x="32279" y="118004"/>
                  <a:pt x="25370" y="249070"/>
                  <a:pt x="57649" y="367074"/>
                </a:cubicBezTo>
              </a:path>
            </a:pathLst>
          </a:cu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90" name="Freeform 45"/>
          <p:cNvSpPr>
            <a:spLocks/>
          </p:cNvSpPr>
          <p:nvPr/>
        </p:nvSpPr>
        <p:spPr bwMode="auto">
          <a:xfrm>
            <a:off x="1918189" y="4956175"/>
            <a:ext cx="1940169" cy="647700"/>
          </a:xfrm>
          <a:custGeom>
            <a:avLst/>
            <a:gdLst>
              <a:gd name="T0" fmla="*/ 0 w 907"/>
              <a:gd name="T1" fmla="*/ 2147483647 h 408"/>
              <a:gd name="T2" fmla="*/ 0 w 907"/>
              <a:gd name="T3" fmla="*/ 2147483647 h 408"/>
              <a:gd name="T4" fmla="*/ 2147483647 w 907"/>
              <a:gd name="T5" fmla="*/ 2147483647 h 408"/>
              <a:gd name="T6" fmla="*/ 2147483647 w 907"/>
              <a:gd name="T7" fmla="*/ 2147483647 h 408"/>
              <a:gd name="T8" fmla="*/ 2147483647 w 907"/>
              <a:gd name="T9" fmla="*/ 0 h 4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07"/>
              <a:gd name="T16" fmla="*/ 0 h 408"/>
              <a:gd name="T17" fmla="*/ 907 w 907"/>
              <a:gd name="T18" fmla="*/ 408 h 40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07" h="408">
                <a:moveTo>
                  <a:pt x="0" y="408"/>
                </a:moveTo>
                <a:lnTo>
                  <a:pt x="0" y="363"/>
                </a:lnTo>
                <a:lnTo>
                  <a:pt x="363" y="227"/>
                </a:lnTo>
                <a:lnTo>
                  <a:pt x="544" y="227"/>
                </a:lnTo>
                <a:lnTo>
                  <a:pt x="907" y="0"/>
                </a:ln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91" name="Freeform 47"/>
          <p:cNvSpPr>
            <a:spLocks/>
          </p:cNvSpPr>
          <p:nvPr/>
        </p:nvSpPr>
        <p:spPr bwMode="auto">
          <a:xfrm>
            <a:off x="4300905" y="3959226"/>
            <a:ext cx="1296865" cy="792163"/>
          </a:xfrm>
          <a:custGeom>
            <a:avLst/>
            <a:gdLst>
              <a:gd name="T0" fmla="*/ 0 w 817"/>
              <a:gd name="T1" fmla="*/ 2147483647 h 499"/>
              <a:gd name="T2" fmla="*/ 2147483647 w 817"/>
              <a:gd name="T3" fmla="*/ 2147483647 h 499"/>
              <a:gd name="T4" fmla="*/ 2147483647 w 817"/>
              <a:gd name="T5" fmla="*/ 2147483647 h 499"/>
              <a:gd name="T6" fmla="*/ 2147483647 w 817"/>
              <a:gd name="T7" fmla="*/ 0 h 499"/>
              <a:gd name="T8" fmla="*/ 0 60000 65536"/>
              <a:gd name="T9" fmla="*/ 0 60000 65536"/>
              <a:gd name="T10" fmla="*/ 0 60000 65536"/>
              <a:gd name="T11" fmla="*/ 0 60000 65536"/>
              <a:gd name="T12" fmla="*/ 0 w 817"/>
              <a:gd name="T13" fmla="*/ 0 h 499"/>
              <a:gd name="T14" fmla="*/ 817 w 817"/>
              <a:gd name="T15" fmla="*/ 499 h 4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7" h="499">
                <a:moveTo>
                  <a:pt x="0" y="499"/>
                </a:moveTo>
                <a:lnTo>
                  <a:pt x="318" y="363"/>
                </a:lnTo>
                <a:lnTo>
                  <a:pt x="817" y="272"/>
                </a:lnTo>
                <a:lnTo>
                  <a:pt x="817" y="0"/>
                </a:ln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92" name="Freeform 48"/>
          <p:cNvSpPr>
            <a:spLocks/>
          </p:cNvSpPr>
          <p:nvPr/>
        </p:nvSpPr>
        <p:spPr bwMode="auto">
          <a:xfrm>
            <a:off x="5669573" y="2028826"/>
            <a:ext cx="1617785" cy="1617663"/>
          </a:xfrm>
          <a:custGeom>
            <a:avLst/>
            <a:gdLst>
              <a:gd name="T0" fmla="*/ 0 w 913"/>
              <a:gd name="T1" fmla="*/ 2147483647 h 1019"/>
              <a:gd name="T2" fmla="*/ 0 w 913"/>
              <a:gd name="T3" fmla="*/ 2147483647 h 1019"/>
              <a:gd name="T4" fmla="*/ 2147483647 w 913"/>
              <a:gd name="T5" fmla="*/ 2147483647 h 1019"/>
              <a:gd name="T6" fmla="*/ 2147483647 w 913"/>
              <a:gd name="T7" fmla="*/ 2147483647 h 1019"/>
              <a:gd name="T8" fmla="*/ 2147483647 w 913"/>
              <a:gd name="T9" fmla="*/ 2147483647 h 1019"/>
              <a:gd name="T10" fmla="*/ 2147483647 w 913"/>
              <a:gd name="T11" fmla="*/ 2147483647 h 1019"/>
              <a:gd name="T12" fmla="*/ 2147483647 w 913"/>
              <a:gd name="T13" fmla="*/ 2147483647 h 1019"/>
              <a:gd name="T14" fmla="*/ 2147483647 w 913"/>
              <a:gd name="T15" fmla="*/ 0 h 10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13"/>
              <a:gd name="T25" fmla="*/ 0 h 1019"/>
              <a:gd name="T26" fmla="*/ 913 w 913"/>
              <a:gd name="T27" fmla="*/ 1019 h 10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13" h="1019">
                <a:moveTo>
                  <a:pt x="0" y="1019"/>
                </a:moveTo>
                <a:lnTo>
                  <a:pt x="0" y="656"/>
                </a:lnTo>
                <a:lnTo>
                  <a:pt x="182" y="656"/>
                </a:lnTo>
                <a:lnTo>
                  <a:pt x="363" y="701"/>
                </a:lnTo>
                <a:lnTo>
                  <a:pt x="635" y="656"/>
                </a:lnTo>
                <a:lnTo>
                  <a:pt x="862" y="338"/>
                </a:lnTo>
                <a:lnTo>
                  <a:pt x="907" y="72"/>
                </a:lnTo>
                <a:lnTo>
                  <a:pt x="913" y="0"/>
                </a:ln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11" name="Rectangle 310"/>
          <p:cNvSpPr>
            <a:spLocks noChangeArrowheads="1"/>
          </p:cNvSpPr>
          <p:nvPr/>
        </p:nvSpPr>
        <p:spPr bwMode="auto">
          <a:xfrm>
            <a:off x="-19050" y="6524626"/>
            <a:ext cx="9163050" cy="33337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6200000"/>
          </a:gradFill>
          <a:ln>
            <a:noFill/>
          </a:ln>
          <a:effectLst>
            <a:outerShdw blurRad="38100" dist="26940" dir="5400000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dirty="0">
              <a:solidFill>
                <a:schemeClr val="bg1"/>
              </a:solidFill>
              <a:latin typeface="Cordia New" pitchFamily="34" charset="-34"/>
              <a:ea typeface="+mn-ea"/>
              <a:cs typeface="Cordia New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20846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/>
              <a:t>Grid connection in larger and densely nucleated settlements </a:t>
            </a:r>
            <a:br>
              <a:rPr lang="en-US" sz="3600" dirty="0" smtClean="0"/>
            </a:br>
            <a:endParaRPr lang="en-US" sz="2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a:blip>
          <a:stretch>
            <a:fillRect/>
          </a:stretch>
        </p:blipFill>
        <p:spPr>
          <a:xfrm>
            <a:off x="1046921" y="1656522"/>
            <a:ext cx="7103165" cy="46647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9858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4" y="1071563"/>
            <a:ext cx="9153525" cy="535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770" name="Straight Arrow Connector 7"/>
          <p:cNvCxnSpPr>
            <a:cxnSpLocks noChangeShapeType="1"/>
          </p:cNvCxnSpPr>
          <p:nvPr/>
        </p:nvCxnSpPr>
        <p:spPr bwMode="auto">
          <a:xfrm flipV="1">
            <a:off x="1411288" y="3268664"/>
            <a:ext cx="5626100" cy="3214687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grpSp>
        <p:nvGrpSpPr>
          <p:cNvPr id="2" name="Group 45"/>
          <p:cNvGrpSpPr/>
          <p:nvPr/>
        </p:nvGrpSpPr>
        <p:grpSpPr>
          <a:xfrm>
            <a:off x="4172012" y="1941290"/>
            <a:ext cx="4954129" cy="3791570"/>
            <a:chOff x="5926872" y="2761960"/>
            <a:chExt cx="7045872" cy="5392455"/>
          </a:xfrm>
          <a:solidFill>
            <a:schemeClr val="accent1">
              <a:lumMod val="50000"/>
            </a:schemeClr>
          </a:solidFill>
        </p:grpSpPr>
        <p:sp>
          <p:nvSpPr>
            <p:cNvPr id="47" name="Rounded Rectangle 46"/>
            <p:cNvSpPr/>
            <p:nvPr/>
          </p:nvSpPr>
          <p:spPr bwMode="auto">
            <a:xfrm rot="822453">
              <a:off x="6472797" y="2998170"/>
              <a:ext cx="457200" cy="304800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48" name="Rounded Rectangle 47"/>
            <p:cNvSpPr/>
            <p:nvPr/>
          </p:nvSpPr>
          <p:spPr bwMode="auto">
            <a:xfrm rot="822453">
              <a:off x="6989203" y="3097830"/>
              <a:ext cx="457200" cy="304800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49" name="Rounded Rectangle 48"/>
            <p:cNvSpPr/>
            <p:nvPr/>
          </p:nvSpPr>
          <p:spPr bwMode="auto">
            <a:xfrm rot="822453">
              <a:off x="7522603" y="3250231"/>
              <a:ext cx="457200" cy="304800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50" name="Rounded Rectangle 49"/>
            <p:cNvSpPr/>
            <p:nvPr/>
          </p:nvSpPr>
          <p:spPr bwMode="auto">
            <a:xfrm rot="20601446">
              <a:off x="5926872" y="4237388"/>
              <a:ext cx="457200" cy="304800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51" name="Rounded Rectangle 50"/>
            <p:cNvSpPr/>
            <p:nvPr/>
          </p:nvSpPr>
          <p:spPr bwMode="auto">
            <a:xfrm rot="19253452">
              <a:off x="6699716" y="4525445"/>
              <a:ext cx="457200" cy="304800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52" name="Rounded Rectangle 51"/>
            <p:cNvSpPr/>
            <p:nvPr/>
          </p:nvSpPr>
          <p:spPr bwMode="auto">
            <a:xfrm rot="210683">
              <a:off x="7331695" y="4877815"/>
              <a:ext cx="457200" cy="304800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53" name="Rounded Rectangle 52"/>
            <p:cNvSpPr/>
            <p:nvPr/>
          </p:nvSpPr>
          <p:spPr bwMode="auto">
            <a:xfrm rot="841008">
              <a:off x="7981198" y="3375730"/>
              <a:ext cx="482461" cy="315274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54" name="Rounded Rectangle 53"/>
            <p:cNvSpPr/>
            <p:nvPr/>
          </p:nvSpPr>
          <p:spPr bwMode="auto">
            <a:xfrm rot="822453">
              <a:off x="8515543" y="3461980"/>
              <a:ext cx="316233" cy="315038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55" name="Rounded Rectangle 54"/>
            <p:cNvSpPr/>
            <p:nvPr/>
          </p:nvSpPr>
          <p:spPr bwMode="auto">
            <a:xfrm rot="21190576">
              <a:off x="9345924" y="3399763"/>
              <a:ext cx="336962" cy="355314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56" name="Rounded Rectangle 55"/>
            <p:cNvSpPr/>
            <p:nvPr/>
          </p:nvSpPr>
          <p:spPr bwMode="auto">
            <a:xfrm rot="21190576">
              <a:off x="8960716" y="3435926"/>
              <a:ext cx="336962" cy="355314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57" name="Rounded Rectangle 56"/>
            <p:cNvSpPr/>
            <p:nvPr/>
          </p:nvSpPr>
          <p:spPr bwMode="auto">
            <a:xfrm rot="21190576">
              <a:off x="11399115" y="2761960"/>
              <a:ext cx="336962" cy="355314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58" name="Rounded Rectangle 57"/>
            <p:cNvSpPr/>
            <p:nvPr/>
          </p:nvSpPr>
          <p:spPr bwMode="auto">
            <a:xfrm rot="21190576">
              <a:off x="10713315" y="2990560"/>
              <a:ext cx="336962" cy="355314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59" name="Rounded Rectangle 58"/>
            <p:cNvSpPr/>
            <p:nvPr/>
          </p:nvSpPr>
          <p:spPr bwMode="auto">
            <a:xfrm rot="20596668">
              <a:off x="11089172" y="4154646"/>
              <a:ext cx="325552" cy="330581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60" name="Rounded Rectangle 59"/>
            <p:cNvSpPr/>
            <p:nvPr/>
          </p:nvSpPr>
          <p:spPr bwMode="auto">
            <a:xfrm rot="20596668">
              <a:off x="10734076" y="4277773"/>
              <a:ext cx="325552" cy="330581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61" name="Rounded Rectangle 60"/>
            <p:cNvSpPr/>
            <p:nvPr/>
          </p:nvSpPr>
          <p:spPr bwMode="auto">
            <a:xfrm rot="20596668">
              <a:off x="12536972" y="3760946"/>
              <a:ext cx="325552" cy="330581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62" name="Rounded Rectangle 61"/>
            <p:cNvSpPr/>
            <p:nvPr/>
          </p:nvSpPr>
          <p:spPr bwMode="auto">
            <a:xfrm rot="20596668">
              <a:off x="10250972" y="4383246"/>
              <a:ext cx="325552" cy="330581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65" name="Rounded Rectangle 64"/>
            <p:cNvSpPr/>
            <p:nvPr/>
          </p:nvSpPr>
          <p:spPr bwMode="auto">
            <a:xfrm rot="210683">
              <a:off x="9406905" y="7849615"/>
              <a:ext cx="457200" cy="304800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66" name="Rounded Rectangle 65"/>
            <p:cNvSpPr/>
            <p:nvPr/>
          </p:nvSpPr>
          <p:spPr bwMode="auto">
            <a:xfrm rot="20684243">
              <a:off x="11728144" y="6706614"/>
              <a:ext cx="457200" cy="304800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67" name="Rounded Rectangle 66"/>
            <p:cNvSpPr/>
            <p:nvPr/>
          </p:nvSpPr>
          <p:spPr bwMode="auto">
            <a:xfrm rot="20684243">
              <a:off x="12515544" y="6442903"/>
              <a:ext cx="457200" cy="304800"/>
            </a:xfrm>
            <a:prstGeom prst="roundRect">
              <a:avLst/>
            </a:prstGeom>
            <a:grp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</p:grpSp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7524" y="318052"/>
            <a:ext cx="4505325" cy="100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Box 149"/>
          <p:cNvSpPr txBox="1">
            <a:spLocks noChangeArrowheads="1"/>
          </p:cNvSpPr>
          <p:nvPr/>
        </p:nvSpPr>
        <p:spPr bwMode="auto">
          <a:xfrm>
            <a:off x="5106989" y="536576"/>
            <a:ext cx="3322637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3820" tIns="31893" rIns="63820" bIns="31893">
            <a:spAutoFit/>
          </a:bodyPr>
          <a:lstStyle>
            <a:lvl1pPr defTabSz="455613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defTabSz="455613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5613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5613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5613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400" b="1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</a:rPr>
              <a:t>100m or 300 ft</a:t>
            </a:r>
          </a:p>
        </p:txBody>
      </p:sp>
      <p:grpSp>
        <p:nvGrpSpPr>
          <p:cNvPr id="3" name="Group 173"/>
          <p:cNvGrpSpPr>
            <a:grpSpLocks/>
          </p:cNvGrpSpPr>
          <p:nvPr/>
        </p:nvGrpSpPr>
        <p:grpSpPr bwMode="auto">
          <a:xfrm>
            <a:off x="4465638" y="2357438"/>
            <a:ext cx="4392612" cy="3268662"/>
            <a:chOff x="6350000" y="3352800"/>
            <a:chExt cx="6248400" cy="4648200"/>
          </a:xfrm>
        </p:grpSpPr>
        <p:cxnSp>
          <p:nvCxnSpPr>
            <p:cNvPr id="32816" name="Straight Connector 15"/>
            <p:cNvCxnSpPr>
              <a:cxnSpLocks noChangeShapeType="1"/>
            </p:cNvCxnSpPr>
            <p:nvPr/>
          </p:nvCxnSpPr>
          <p:spPr bwMode="auto">
            <a:xfrm rot="16200000" flipV="1">
              <a:off x="9740900" y="4305300"/>
              <a:ext cx="1828800" cy="5334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17" name="Straight Connector 16"/>
            <p:cNvCxnSpPr>
              <a:cxnSpLocks noChangeShapeType="1"/>
            </p:cNvCxnSpPr>
            <p:nvPr/>
          </p:nvCxnSpPr>
          <p:spPr bwMode="auto">
            <a:xfrm rot="5400000" flipH="1" flipV="1">
              <a:off x="6845300" y="3848100"/>
              <a:ext cx="685800" cy="1524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18" name="Straight Connector 17"/>
            <p:cNvCxnSpPr>
              <a:cxnSpLocks noChangeShapeType="1"/>
            </p:cNvCxnSpPr>
            <p:nvPr/>
          </p:nvCxnSpPr>
          <p:spPr bwMode="auto">
            <a:xfrm rot="10800000">
              <a:off x="6654800" y="3429000"/>
              <a:ext cx="1600200" cy="3810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19" name="Straight Connector 18"/>
            <p:cNvCxnSpPr>
              <a:cxnSpLocks noChangeShapeType="1"/>
            </p:cNvCxnSpPr>
            <p:nvPr/>
          </p:nvCxnSpPr>
          <p:spPr bwMode="auto">
            <a:xfrm rot="10800000">
              <a:off x="8255000" y="3810000"/>
              <a:ext cx="990600" cy="762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0" name="Straight Connector 19"/>
            <p:cNvCxnSpPr>
              <a:cxnSpLocks noChangeShapeType="1"/>
            </p:cNvCxnSpPr>
            <p:nvPr/>
          </p:nvCxnSpPr>
          <p:spPr bwMode="auto">
            <a:xfrm rot="10800000" flipV="1">
              <a:off x="9245600" y="3657600"/>
              <a:ext cx="1143000" cy="2286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1" name="Straight Connector 28"/>
            <p:cNvCxnSpPr>
              <a:cxnSpLocks noChangeShapeType="1"/>
            </p:cNvCxnSpPr>
            <p:nvPr/>
          </p:nvCxnSpPr>
          <p:spPr bwMode="auto">
            <a:xfrm flipV="1">
              <a:off x="9245600" y="3657600"/>
              <a:ext cx="3276600" cy="9906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2" name="Straight Connector 29"/>
            <p:cNvCxnSpPr>
              <a:cxnSpLocks noChangeShapeType="1"/>
            </p:cNvCxnSpPr>
            <p:nvPr/>
          </p:nvCxnSpPr>
          <p:spPr bwMode="auto">
            <a:xfrm rot="16200000" flipV="1">
              <a:off x="7645400" y="6248400"/>
              <a:ext cx="3352800" cy="1524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3" name="Straight Connector 30"/>
            <p:cNvCxnSpPr>
              <a:cxnSpLocks noChangeShapeType="1"/>
            </p:cNvCxnSpPr>
            <p:nvPr/>
          </p:nvCxnSpPr>
          <p:spPr bwMode="auto">
            <a:xfrm rot="10800000" flipV="1">
              <a:off x="10388600" y="3352800"/>
              <a:ext cx="990600" cy="3048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4" name="Straight Connector 40"/>
            <p:cNvCxnSpPr>
              <a:cxnSpLocks noChangeShapeType="1"/>
            </p:cNvCxnSpPr>
            <p:nvPr/>
          </p:nvCxnSpPr>
          <p:spPr bwMode="auto">
            <a:xfrm>
              <a:off x="6350000" y="3962400"/>
              <a:ext cx="762000" cy="3048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5" name="Straight Connector 41"/>
            <p:cNvCxnSpPr>
              <a:cxnSpLocks noChangeShapeType="1"/>
            </p:cNvCxnSpPr>
            <p:nvPr/>
          </p:nvCxnSpPr>
          <p:spPr bwMode="auto">
            <a:xfrm rot="16200000" flipV="1">
              <a:off x="7112000" y="4267200"/>
              <a:ext cx="457200" cy="4572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6" name="Straight Connector 46"/>
            <p:cNvCxnSpPr>
              <a:cxnSpLocks noChangeShapeType="1"/>
            </p:cNvCxnSpPr>
            <p:nvPr/>
          </p:nvCxnSpPr>
          <p:spPr bwMode="auto">
            <a:xfrm flipV="1">
              <a:off x="12217400" y="6553200"/>
              <a:ext cx="381000" cy="1524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7" name="Straight Connector 47"/>
            <p:cNvCxnSpPr>
              <a:cxnSpLocks noChangeShapeType="1"/>
            </p:cNvCxnSpPr>
            <p:nvPr/>
          </p:nvCxnSpPr>
          <p:spPr bwMode="auto">
            <a:xfrm rot="16200000" flipV="1">
              <a:off x="11684000" y="5638800"/>
              <a:ext cx="1524000" cy="3048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8" name="Straight Connector 48"/>
            <p:cNvCxnSpPr>
              <a:cxnSpLocks noChangeShapeType="1"/>
            </p:cNvCxnSpPr>
            <p:nvPr/>
          </p:nvCxnSpPr>
          <p:spPr bwMode="auto">
            <a:xfrm flipV="1">
              <a:off x="10922000" y="5029200"/>
              <a:ext cx="1371600" cy="4572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829" name="Oval 106"/>
            <p:cNvSpPr>
              <a:spLocks noChangeArrowheads="1"/>
            </p:cNvSpPr>
            <p:nvPr/>
          </p:nvSpPr>
          <p:spPr bwMode="auto">
            <a:xfrm>
              <a:off x="7188200" y="3505200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5590"/>
              <a:endParaRPr lang="en-US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32830" name="Oval 107"/>
            <p:cNvSpPr>
              <a:spLocks noChangeArrowheads="1"/>
            </p:cNvSpPr>
            <p:nvPr/>
          </p:nvSpPr>
          <p:spPr bwMode="auto">
            <a:xfrm>
              <a:off x="7035800" y="4191000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5590"/>
              <a:endParaRPr lang="en-US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32831" name="Oval 108"/>
            <p:cNvSpPr>
              <a:spLocks noChangeArrowheads="1"/>
            </p:cNvSpPr>
            <p:nvPr/>
          </p:nvSpPr>
          <p:spPr bwMode="auto">
            <a:xfrm>
              <a:off x="10312400" y="3581400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5590"/>
              <a:endParaRPr lang="en-US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32832" name="Oval 111"/>
            <p:cNvSpPr>
              <a:spLocks noChangeArrowheads="1"/>
            </p:cNvSpPr>
            <p:nvPr/>
          </p:nvSpPr>
          <p:spPr bwMode="auto">
            <a:xfrm>
              <a:off x="10464800" y="4191000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5590"/>
              <a:endParaRPr lang="en-US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</a:endParaRPr>
            </a:p>
          </p:txBody>
        </p:sp>
      </p:grpSp>
      <p:grpSp>
        <p:nvGrpSpPr>
          <p:cNvPr id="32775" name="Group 191"/>
          <p:cNvGrpSpPr>
            <a:grpSpLocks/>
          </p:cNvGrpSpPr>
          <p:nvPr/>
        </p:nvGrpSpPr>
        <p:grpSpPr bwMode="auto">
          <a:xfrm>
            <a:off x="4465638" y="2357438"/>
            <a:ext cx="4392612" cy="3268662"/>
            <a:chOff x="6350000" y="3352800"/>
            <a:chExt cx="6248400" cy="4648200"/>
          </a:xfrm>
        </p:grpSpPr>
        <p:cxnSp>
          <p:nvCxnSpPr>
            <p:cNvPr id="32798" name="Straight Connector 15"/>
            <p:cNvCxnSpPr>
              <a:cxnSpLocks noChangeShapeType="1"/>
            </p:cNvCxnSpPr>
            <p:nvPr/>
          </p:nvCxnSpPr>
          <p:spPr bwMode="auto">
            <a:xfrm rot="16200000" flipV="1">
              <a:off x="9740900" y="4305300"/>
              <a:ext cx="1828800" cy="5334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9" name="Straight Connector 16"/>
            <p:cNvCxnSpPr>
              <a:cxnSpLocks noChangeShapeType="1"/>
            </p:cNvCxnSpPr>
            <p:nvPr/>
          </p:nvCxnSpPr>
          <p:spPr bwMode="auto">
            <a:xfrm rot="5400000" flipH="1" flipV="1">
              <a:off x="6845300" y="3848100"/>
              <a:ext cx="685800" cy="1524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0" name="Straight Connector 17"/>
            <p:cNvCxnSpPr>
              <a:cxnSpLocks noChangeShapeType="1"/>
            </p:cNvCxnSpPr>
            <p:nvPr/>
          </p:nvCxnSpPr>
          <p:spPr bwMode="auto">
            <a:xfrm rot="10800000">
              <a:off x="6654800" y="3429000"/>
              <a:ext cx="1600200" cy="3810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1" name="Straight Connector 18"/>
            <p:cNvCxnSpPr>
              <a:cxnSpLocks noChangeShapeType="1"/>
            </p:cNvCxnSpPr>
            <p:nvPr/>
          </p:nvCxnSpPr>
          <p:spPr bwMode="auto">
            <a:xfrm rot="10800000">
              <a:off x="8255000" y="3810000"/>
              <a:ext cx="990600" cy="762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2" name="Straight Connector 19"/>
            <p:cNvCxnSpPr>
              <a:cxnSpLocks noChangeShapeType="1"/>
            </p:cNvCxnSpPr>
            <p:nvPr/>
          </p:nvCxnSpPr>
          <p:spPr bwMode="auto">
            <a:xfrm rot="10800000" flipV="1">
              <a:off x="9245600" y="3657600"/>
              <a:ext cx="1143000" cy="2286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3" name="Straight Connector 28"/>
            <p:cNvCxnSpPr>
              <a:cxnSpLocks noChangeShapeType="1"/>
            </p:cNvCxnSpPr>
            <p:nvPr/>
          </p:nvCxnSpPr>
          <p:spPr bwMode="auto">
            <a:xfrm flipV="1">
              <a:off x="9245600" y="3657600"/>
              <a:ext cx="3276600" cy="9906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4" name="Straight Connector 29"/>
            <p:cNvCxnSpPr>
              <a:cxnSpLocks noChangeShapeType="1"/>
            </p:cNvCxnSpPr>
            <p:nvPr/>
          </p:nvCxnSpPr>
          <p:spPr bwMode="auto">
            <a:xfrm rot="16200000" flipV="1">
              <a:off x="7645400" y="6248400"/>
              <a:ext cx="3352800" cy="1524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5" name="Straight Connector 30"/>
            <p:cNvCxnSpPr>
              <a:cxnSpLocks noChangeShapeType="1"/>
            </p:cNvCxnSpPr>
            <p:nvPr/>
          </p:nvCxnSpPr>
          <p:spPr bwMode="auto">
            <a:xfrm rot="10800000" flipV="1">
              <a:off x="10388600" y="3352800"/>
              <a:ext cx="990600" cy="3048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6" name="Straight Connector 40"/>
            <p:cNvCxnSpPr>
              <a:cxnSpLocks noChangeShapeType="1"/>
            </p:cNvCxnSpPr>
            <p:nvPr/>
          </p:nvCxnSpPr>
          <p:spPr bwMode="auto">
            <a:xfrm>
              <a:off x="6350000" y="3962400"/>
              <a:ext cx="762000" cy="3048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7" name="Straight Connector 41"/>
            <p:cNvCxnSpPr>
              <a:cxnSpLocks noChangeShapeType="1"/>
            </p:cNvCxnSpPr>
            <p:nvPr/>
          </p:nvCxnSpPr>
          <p:spPr bwMode="auto">
            <a:xfrm rot="16200000" flipV="1">
              <a:off x="7112000" y="4267200"/>
              <a:ext cx="457200" cy="4572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8" name="Straight Connector 46"/>
            <p:cNvCxnSpPr>
              <a:cxnSpLocks noChangeShapeType="1"/>
            </p:cNvCxnSpPr>
            <p:nvPr/>
          </p:nvCxnSpPr>
          <p:spPr bwMode="auto">
            <a:xfrm flipV="1">
              <a:off x="12217400" y="6553200"/>
              <a:ext cx="381000" cy="1524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09" name="Straight Connector 47"/>
            <p:cNvCxnSpPr>
              <a:cxnSpLocks noChangeShapeType="1"/>
            </p:cNvCxnSpPr>
            <p:nvPr/>
          </p:nvCxnSpPr>
          <p:spPr bwMode="auto">
            <a:xfrm rot="16200000" flipV="1">
              <a:off x="11684000" y="5638800"/>
              <a:ext cx="1524000" cy="3048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10" name="Straight Connector 48"/>
            <p:cNvCxnSpPr>
              <a:cxnSpLocks noChangeShapeType="1"/>
            </p:cNvCxnSpPr>
            <p:nvPr/>
          </p:nvCxnSpPr>
          <p:spPr bwMode="auto">
            <a:xfrm flipV="1">
              <a:off x="10922000" y="5029200"/>
              <a:ext cx="1371600" cy="457200"/>
            </a:xfrm>
            <a:prstGeom prst="line">
              <a:avLst/>
            </a:prstGeom>
            <a:noFill/>
            <a:ln w="9525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811" name="Oval 106"/>
            <p:cNvSpPr>
              <a:spLocks noChangeArrowheads="1"/>
            </p:cNvSpPr>
            <p:nvPr/>
          </p:nvSpPr>
          <p:spPr bwMode="auto">
            <a:xfrm>
              <a:off x="7188200" y="3505200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5590"/>
              <a:endParaRPr lang="en-US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32812" name="Oval 107"/>
            <p:cNvSpPr>
              <a:spLocks noChangeArrowheads="1"/>
            </p:cNvSpPr>
            <p:nvPr/>
          </p:nvSpPr>
          <p:spPr bwMode="auto">
            <a:xfrm>
              <a:off x="7035800" y="4191000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5590"/>
              <a:endParaRPr lang="en-US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32813" name="Oval 108"/>
            <p:cNvSpPr>
              <a:spLocks noChangeArrowheads="1"/>
            </p:cNvSpPr>
            <p:nvPr/>
          </p:nvSpPr>
          <p:spPr bwMode="auto">
            <a:xfrm>
              <a:off x="10312400" y="3581400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5590"/>
              <a:endParaRPr lang="en-US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32814" name="Oval 110"/>
            <p:cNvSpPr>
              <a:spLocks noChangeArrowheads="1"/>
            </p:cNvSpPr>
            <p:nvPr/>
          </p:nvSpPr>
          <p:spPr bwMode="auto">
            <a:xfrm>
              <a:off x="9245600" y="7315200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5590"/>
              <a:endParaRPr lang="en-US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32815" name="Oval 111"/>
            <p:cNvSpPr>
              <a:spLocks noChangeArrowheads="1"/>
            </p:cNvSpPr>
            <p:nvPr/>
          </p:nvSpPr>
          <p:spPr bwMode="auto">
            <a:xfrm>
              <a:off x="10464800" y="4191000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5590"/>
              <a:endParaRPr lang="en-US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</a:endParaRPr>
            </a:p>
          </p:txBody>
        </p:sp>
      </p:grpSp>
      <p:grpSp>
        <p:nvGrpSpPr>
          <p:cNvPr id="5" name="Group 210"/>
          <p:cNvGrpSpPr>
            <a:grpSpLocks/>
          </p:cNvGrpSpPr>
          <p:nvPr/>
        </p:nvGrpSpPr>
        <p:grpSpPr bwMode="auto">
          <a:xfrm>
            <a:off x="4167189" y="1941514"/>
            <a:ext cx="4954587" cy="3792537"/>
            <a:chOff x="5926872" y="2761960"/>
            <a:chExt cx="7045872" cy="5392455"/>
          </a:xfrm>
        </p:grpSpPr>
        <p:sp>
          <p:nvSpPr>
            <p:cNvPr id="212" name="Rounded Rectangle 211"/>
            <p:cNvSpPr/>
            <p:nvPr/>
          </p:nvSpPr>
          <p:spPr bwMode="auto">
            <a:xfrm rot="822453">
              <a:off x="6473204" y="2998966"/>
              <a:ext cx="456029" cy="304723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13" name="Rounded Rectangle 212"/>
            <p:cNvSpPr/>
            <p:nvPr/>
          </p:nvSpPr>
          <p:spPr bwMode="auto">
            <a:xfrm rot="822453">
              <a:off x="6990186" y="3098282"/>
              <a:ext cx="456029" cy="304723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14" name="Rounded Rectangle 213"/>
            <p:cNvSpPr/>
            <p:nvPr/>
          </p:nvSpPr>
          <p:spPr bwMode="auto">
            <a:xfrm rot="822453">
              <a:off x="7522973" y="3249516"/>
              <a:ext cx="456029" cy="304722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15" name="Rounded Rectangle 214"/>
            <p:cNvSpPr/>
            <p:nvPr/>
          </p:nvSpPr>
          <p:spPr bwMode="auto">
            <a:xfrm rot="20601446">
              <a:off x="5926872" y="4238170"/>
              <a:ext cx="458286" cy="304722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16" name="Rounded Rectangle 215"/>
            <p:cNvSpPr/>
            <p:nvPr/>
          </p:nvSpPr>
          <p:spPr bwMode="auto">
            <a:xfrm rot="19253452">
              <a:off x="6698961" y="4524834"/>
              <a:ext cx="458286" cy="304723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17" name="Rounded Rectangle 216"/>
            <p:cNvSpPr/>
            <p:nvPr/>
          </p:nvSpPr>
          <p:spPr bwMode="auto">
            <a:xfrm rot="210683">
              <a:off x="7331080" y="4876958"/>
              <a:ext cx="458286" cy="304723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18" name="Rounded Rectangle 217"/>
            <p:cNvSpPr/>
            <p:nvPr/>
          </p:nvSpPr>
          <p:spPr bwMode="auto">
            <a:xfrm rot="841008">
              <a:off x="7981260" y="3375919"/>
              <a:ext cx="483120" cy="316008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19" name="Rounded Rectangle 218"/>
            <p:cNvSpPr/>
            <p:nvPr/>
          </p:nvSpPr>
          <p:spPr bwMode="auto">
            <a:xfrm rot="822453">
              <a:off x="8516303" y="3461693"/>
              <a:ext cx="316060" cy="316008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20" name="Rounded Rectangle 219"/>
            <p:cNvSpPr/>
            <p:nvPr/>
          </p:nvSpPr>
          <p:spPr bwMode="auto">
            <a:xfrm rot="21190576">
              <a:off x="9344831" y="3400747"/>
              <a:ext cx="338635" cy="354381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21" name="Rounded Rectangle 220"/>
            <p:cNvSpPr/>
            <p:nvPr/>
          </p:nvSpPr>
          <p:spPr bwMode="auto">
            <a:xfrm rot="21190576">
              <a:off x="8961045" y="3436863"/>
              <a:ext cx="336377" cy="354381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22" name="Rounded Rectangle 221"/>
            <p:cNvSpPr/>
            <p:nvPr/>
          </p:nvSpPr>
          <p:spPr bwMode="auto">
            <a:xfrm rot="21190576">
              <a:off x="11399219" y="2761960"/>
              <a:ext cx="336377" cy="354380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23" name="Rounded Rectangle 222"/>
            <p:cNvSpPr/>
            <p:nvPr/>
          </p:nvSpPr>
          <p:spPr bwMode="auto">
            <a:xfrm rot="21190576">
              <a:off x="10712918" y="2989937"/>
              <a:ext cx="336377" cy="356638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24" name="Rounded Rectangle 223"/>
            <p:cNvSpPr/>
            <p:nvPr/>
          </p:nvSpPr>
          <p:spPr bwMode="auto">
            <a:xfrm rot="20596668">
              <a:off x="11089931" y="4154653"/>
              <a:ext cx="325090" cy="329552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25" name="Rounded Rectangle 224"/>
            <p:cNvSpPr/>
            <p:nvPr/>
          </p:nvSpPr>
          <p:spPr bwMode="auto">
            <a:xfrm rot="20596668">
              <a:off x="10733236" y="4278800"/>
              <a:ext cx="327348" cy="329552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26" name="Rounded Rectangle 225"/>
            <p:cNvSpPr/>
            <p:nvPr/>
          </p:nvSpPr>
          <p:spPr bwMode="auto">
            <a:xfrm rot="20596668">
              <a:off x="12537034" y="3761900"/>
              <a:ext cx="325090" cy="329552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27" name="Rounded Rectangle 226"/>
            <p:cNvSpPr/>
            <p:nvPr/>
          </p:nvSpPr>
          <p:spPr bwMode="auto">
            <a:xfrm rot="20596668">
              <a:off x="10250116" y="4382631"/>
              <a:ext cx="327348" cy="331808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30" name="Rounded Rectangle 229"/>
            <p:cNvSpPr/>
            <p:nvPr/>
          </p:nvSpPr>
          <p:spPr bwMode="auto">
            <a:xfrm rot="210683">
              <a:off x="9405785" y="7849693"/>
              <a:ext cx="458287" cy="304722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31" name="Rounded Rectangle 230"/>
            <p:cNvSpPr/>
            <p:nvPr/>
          </p:nvSpPr>
          <p:spPr bwMode="auto">
            <a:xfrm rot="20684243">
              <a:off x="11728824" y="6707549"/>
              <a:ext cx="456029" cy="304722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  <p:sp>
          <p:nvSpPr>
            <p:cNvPr id="232" name="Rounded Rectangle 231"/>
            <p:cNvSpPr/>
            <p:nvPr/>
          </p:nvSpPr>
          <p:spPr bwMode="auto">
            <a:xfrm rot="20684243">
              <a:off x="12514458" y="6443456"/>
              <a:ext cx="458286" cy="304723"/>
            </a:xfrm>
            <a:prstGeom prst="roundRect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7035">
                <a:defRPr/>
              </a:pPr>
              <a:endParaRPr lang="en-US" sz="1100" dirty="0">
                <a:ln>
                  <a:solidFill>
                    <a:srgbClr val="000000"/>
                  </a:solidFill>
                </a:ln>
                <a:solidFill>
                  <a:srgbClr val="660066"/>
                </a:solidFill>
                <a:latin typeface="Calibri"/>
                <a:cs typeface="ヒラギノ角ゴ ProN W3"/>
              </a:endParaRPr>
            </a:p>
          </p:txBody>
        </p:sp>
      </p:grpSp>
      <p:pic>
        <p:nvPicPr>
          <p:cNvPr id="17822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3482975"/>
            <a:ext cx="1697038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778" name="Straight Arrow Connector 87"/>
          <p:cNvCxnSpPr>
            <a:cxnSpLocks noChangeShapeType="1"/>
          </p:cNvCxnSpPr>
          <p:nvPr/>
        </p:nvCxnSpPr>
        <p:spPr bwMode="auto">
          <a:xfrm>
            <a:off x="4625976" y="1071563"/>
            <a:ext cx="4232275" cy="0"/>
          </a:xfrm>
          <a:prstGeom prst="straightConnector1">
            <a:avLst/>
          </a:prstGeom>
          <a:noFill/>
          <a:ln w="10160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343774502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1" y="3657600"/>
            <a:ext cx="122442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2514" name="Picture 2" descr="Shed_towe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51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6406" y="3911249"/>
            <a:ext cx="1598414" cy="13305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2518" name="Picture 2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4071983"/>
            <a:ext cx="215429" cy="3839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2530" name="Picture 3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2923" y="4554186"/>
            <a:ext cx="215429" cy="3839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89600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1" y="152400"/>
            <a:ext cx="2840509" cy="35052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3" name="Picture 127" descr="meter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3733800"/>
            <a:ext cx="2526948" cy="2895600"/>
          </a:xfrm>
          <a:prstGeom prst="rect">
            <a:avLst/>
          </a:prstGeom>
          <a:solidFill>
            <a:schemeClr val="tx1"/>
          </a:solidFill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97026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9203" y="3886200"/>
            <a:ext cx="4125659" cy="27432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685800" y="304801"/>
            <a:ext cx="5029200" cy="1931778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2400" b="1" dirty="0"/>
              <a:t>INSIDE SHED</a:t>
            </a:r>
          </a:p>
          <a:p>
            <a:endParaRPr lang="en-US" sz="2400" b="1" dirty="0"/>
          </a:p>
          <a:p>
            <a:r>
              <a:rPr lang="en-US" sz="2400" b="1" dirty="0"/>
              <a:t>STORAGE BATTERIES</a:t>
            </a:r>
          </a:p>
          <a:p>
            <a:r>
              <a:rPr lang="en-US" sz="2400" b="1" dirty="0"/>
              <a:t>METERING + COMM + uPROC </a:t>
            </a:r>
          </a:p>
          <a:p>
            <a:r>
              <a:rPr lang="en-US" sz="2400" b="1" dirty="0"/>
              <a:t>INVERTER+CC+BREAKERS</a:t>
            </a:r>
          </a:p>
        </p:txBody>
      </p:sp>
    </p:spTree>
    <p:extLst>
      <p:ext uri="{BB962C8B-B14F-4D97-AF65-F5344CB8AC3E}">
        <p14:creationId xmlns="" xmlns:p14="http://schemas.microsoft.com/office/powerpoint/2010/main" val="480058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PLN staff training In </a:t>
            </a:r>
            <a:r>
              <a:rPr lang="en-US" sz="2800" dirty="0" err="1" smtClean="0"/>
              <a:t>Kupang</a:t>
            </a:r>
            <a:r>
              <a:rPr lang="en-US" sz="2800" dirty="0" smtClean="0"/>
              <a:t>, West Timor office for MV line data capture and digitization  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a:blip>
          <a:stretch>
            <a:fillRect/>
          </a:stretch>
        </p:blipFill>
        <p:spPr>
          <a:xfrm>
            <a:off x="457200" y="1789043"/>
            <a:ext cx="3995530" cy="424069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a:blip>
          <a:stretch>
            <a:fillRect/>
          </a:stretch>
        </p:blipFill>
        <p:spPr>
          <a:xfrm>
            <a:off x="4744279" y="2332383"/>
            <a:ext cx="4200938" cy="3697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429" y="274638"/>
            <a:ext cx="8765419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EI Team Supports Local Utility Workers to Create MV Grid Map with </a:t>
            </a:r>
            <a:r>
              <a:rPr lang="en-US" sz="2800" dirty="0" err="1" smtClean="0"/>
              <a:t>smartphones</a:t>
            </a:r>
            <a:r>
              <a:rPr lang="en-US" sz="2800" dirty="0" smtClean="0"/>
              <a:t> – hands on training by doing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2E17-3F92-47C8-A155-146B26F78E4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7" name="Picture 3" descr="G:\DCIM\100MEDIA\IMAG058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29820" y="1488923"/>
            <a:ext cx="3167323" cy="35599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ropbox\Indonesia Geospatial Analysis\MV Mapping\osmtracker_data\SoeFieldTest-2013-02-05\FullView-NearSoe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957287" y="1492101"/>
            <a:ext cx="6065762" cy="4739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1787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est-Timor_GridMapping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11163" y="799356"/>
            <a:ext cx="9013771" cy="5762906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>
            <a:defPPr>
              <a:defRPr lang="en-US"/>
            </a:defPPr>
            <a:lvl1pPr algn="ctr">
              <a:defRPr sz="2400">
                <a:solidFill>
                  <a:srgbClr val="10253F"/>
                </a:solidFill>
                <a:cs typeface="Arial" charset="0"/>
              </a:defRPr>
            </a:lvl1pPr>
          </a:lstStyle>
          <a:p>
            <a:r>
              <a:rPr lang="en-US" dirty="0" smtClean="0"/>
              <a:t>AFTER: </a:t>
            </a:r>
            <a:r>
              <a:rPr lang="en-US" sz="2000" dirty="0" smtClean="0"/>
              <a:t>MV </a:t>
            </a:r>
            <a:r>
              <a:rPr lang="en-US" sz="2000" dirty="0"/>
              <a:t>Line Map Results from EI Data Collection Efforts</a:t>
            </a:r>
          </a:p>
          <a:p>
            <a:r>
              <a:rPr lang="en-US" sz="2000" dirty="0"/>
              <a:t> </a:t>
            </a:r>
            <a:r>
              <a:rPr lang="id-ID" sz="2000" dirty="0"/>
              <a:t>(Eastern Indonesia, 4/2013)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933553" y="5374080"/>
            <a:ext cx="3115407" cy="120032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*Average line data collection rate by vehicle was</a:t>
            </a:r>
          </a:p>
          <a:p>
            <a:pPr algn="ctr"/>
            <a:r>
              <a:rPr lang="en-US" dirty="0" smtClean="0"/>
              <a:t> </a:t>
            </a:r>
            <a:r>
              <a:rPr lang="en-US" b="1" dirty="0" smtClean="0"/>
              <a:t>50-100km/day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(varies w/ road conditions)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66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cintosh HD:Users:SharedSolar:Desktop:Screen Shot 2013-05-10 at 6.00.45 PM.png"/>
          <p:cNvPicPr/>
          <p:nvPr/>
        </p:nvPicPr>
        <p:blipFill>
          <a:blip r:embed="rId2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384313" y="834887"/>
            <a:ext cx="7606748" cy="56719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Lembor-Pondo-NTT-sampleBIG+BPS+centroid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57175" y="2286000"/>
            <a:ext cx="8429625" cy="355627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5141"/>
            <a:ext cx="8893969" cy="131325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Satellite imagery or other high accuracy data source is used to geo-locate </a:t>
            </a:r>
            <a:r>
              <a:rPr lang="en-US" sz="2400" dirty="0" smtClean="0">
                <a:solidFill>
                  <a:srgbClr val="008000"/>
                </a:solidFill>
              </a:rPr>
              <a:t>communities, </a:t>
            </a:r>
            <a:r>
              <a:rPr lang="en-US" sz="2400" dirty="0" smtClean="0"/>
              <a:t>including </a:t>
            </a:r>
            <a:r>
              <a:rPr lang="en-US" sz="2400" dirty="0"/>
              <a:t>remote rural </a:t>
            </a:r>
            <a:r>
              <a:rPr lang="en-US" sz="2400" dirty="0" smtClean="0"/>
              <a:t>locations</a:t>
            </a:r>
            <a:endParaRPr lang="en-US" sz="2400" dirty="0"/>
          </a:p>
          <a:p>
            <a:endParaRPr lang="en-US" dirty="0" smtClean="0">
              <a:solidFill>
                <a:srgbClr val="008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25015" y="214312"/>
            <a:ext cx="8786813" cy="80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8" tIns="45514" rIns="91028" bIns="45514" numCol="1" anchor="ctr" anchorCtr="0" compatLnSpc="1">
            <a:prstTxWarp prst="textNoShape">
              <a:avLst/>
            </a:prstTxWarp>
            <a:noAutofit/>
          </a:bodyPr>
          <a:lstStyle>
            <a:lvl1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2pPr>
            <a:lvl3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3pPr>
            <a:lvl4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4pPr>
            <a:lvl5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5pPr>
            <a:lvl6pPr marL="647344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6pPr>
            <a:lvl7pPr marL="1294738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7pPr>
            <a:lvl8pPr marL="1942128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8pPr>
            <a:lvl9pPr marL="2589496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sz="32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92906" y="6362701"/>
            <a:ext cx="8679656" cy="38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8" tIns="45514" rIns="91028" bIns="45514" numCol="1" anchor="t" anchorCtr="0" compatLnSpc="1">
            <a:prstTxWarp prst="textNoShape">
              <a:avLst/>
            </a:prstTxWarp>
            <a:normAutofit/>
          </a:bodyPr>
          <a:lstStyle>
            <a:lvl1pPr marL="485555" indent="-485555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51976" indent="-404649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>
                <a:solidFill>
                  <a:schemeClr val="tx1"/>
                </a:solidFill>
                <a:latin typeface="+mn-lt"/>
              </a:defRPr>
            </a:lvl2pPr>
            <a:lvl3pPr marL="1618442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>
                <a:solidFill>
                  <a:schemeClr val="tx1"/>
                </a:solidFill>
                <a:latin typeface="+mn-lt"/>
              </a:defRPr>
            </a:lvl3pPr>
            <a:lvl4pPr marL="2265808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913192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3560579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4207930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4855311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5502651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700" dirty="0">
                <a:solidFill>
                  <a:srgbClr val="000000"/>
                </a:solidFill>
              </a:rPr>
              <a:t>Example Desa in Flores Island Group:  Pondo, Lembor, NTT 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0" y="321469"/>
            <a:ext cx="8786813" cy="80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8" tIns="45514" rIns="91028" bIns="45514" numCol="1" anchor="ctr" anchorCtr="0" compatLnSpc="1">
            <a:prstTxWarp prst="textNoShape">
              <a:avLst/>
            </a:prstTxWarp>
            <a:noAutofit/>
          </a:bodyPr>
          <a:lstStyle>
            <a:lvl1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2pPr>
            <a:lvl3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3pPr>
            <a:lvl4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4pPr>
            <a:lvl5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5pPr>
            <a:lvl6pPr marL="647344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6pPr>
            <a:lvl7pPr marL="1294738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7pPr>
            <a:lvl8pPr marL="1942128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8pPr>
            <a:lvl9pPr marL="2589496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US" sz="2800" dirty="0" smtClean="0"/>
              <a:t>Settlement Locations Data – nucleation patterns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429B-94E7-4C91-9CE1-22AC128F42B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3" name="Left-Right Arrow 22"/>
          <p:cNvSpPr/>
          <p:nvPr/>
        </p:nvSpPr>
        <p:spPr>
          <a:xfrm>
            <a:off x="6958585" y="6000750"/>
            <a:ext cx="1197864" cy="214313"/>
          </a:xfrm>
          <a:prstGeom prst="leftRightArrow">
            <a:avLst>
              <a:gd name="adj1" fmla="val 16772"/>
              <a:gd name="adj2" fmla="val 527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4291" tIns="32146" rIns="64291" bIns="32146"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958586" y="5842278"/>
            <a:ext cx="1197863" cy="280363"/>
          </a:xfrm>
          <a:prstGeom prst="rect">
            <a:avLst/>
          </a:prstGeom>
          <a:noFill/>
        </p:spPr>
        <p:txBody>
          <a:bodyPr wrap="square" lIns="64291" tIns="32146" rIns="64291" bIns="32146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1 km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59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Lembor-Pondo-NTT-sampleBIG+BPS+centroid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85750" y="2199192"/>
            <a:ext cx="8429625" cy="41571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295400"/>
            <a:ext cx="8893969" cy="10287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Communities are designated for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grid expansion </a:t>
            </a:r>
            <a:r>
              <a:rPr lang="en-US" sz="2400" dirty="0" smtClean="0"/>
              <a:t>or </a:t>
            </a:r>
            <a:r>
              <a:rPr lang="en-US" sz="2400" dirty="0" smtClean="0">
                <a:solidFill>
                  <a:srgbClr val="FF0000"/>
                </a:solidFill>
              </a:rPr>
              <a:t>off-grid </a:t>
            </a:r>
            <a:r>
              <a:rPr lang="en-US" sz="2400" dirty="0" smtClean="0"/>
              <a:t>systems based on least cost analysis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25015" y="214312"/>
            <a:ext cx="8786813" cy="80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8" tIns="45514" rIns="91028" bIns="45514" numCol="1" anchor="ctr" anchorCtr="0" compatLnSpc="1">
            <a:prstTxWarp prst="textNoShape">
              <a:avLst/>
            </a:prstTxWarp>
            <a:noAutofit/>
          </a:bodyPr>
          <a:lstStyle>
            <a:lvl1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2pPr>
            <a:lvl3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3pPr>
            <a:lvl4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4pPr>
            <a:lvl5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5pPr>
            <a:lvl6pPr marL="647344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6pPr>
            <a:lvl7pPr marL="1294738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7pPr>
            <a:lvl8pPr marL="1942128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8pPr>
            <a:lvl9pPr marL="2589496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US" sz="32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60252" y="6362701"/>
            <a:ext cx="8679656" cy="38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8" tIns="45514" rIns="91028" bIns="45514" numCol="1" anchor="t" anchorCtr="0" compatLnSpc="1">
            <a:prstTxWarp prst="textNoShape">
              <a:avLst/>
            </a:prstTxWarp>
            <a:normAutofit/>
          </a:bodyPr>
          <a:lstStyle>
            <a:lvl1pPr marL="485555" indent="-485555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51976" indent="-404649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4000">
                <a:solidFill>
                  <a:schemeClr val="tx1"/>
                </a:solidFill>
                <a:latin typeface="+mn-lt"/>
              </a:defRPr>
            </a:lvl2pPr>
            <a:lvl3pPr marL="1618442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400">
                <a:solidFill>
                  <a:schemeClr val="tx1"/>
                </a:solidFill>
                <a:latin typeface="+mn-lt"/>
              </a:defRPr>
            </a:lvl3pPr>
            <a:lvl4pPr marL="2265808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913192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3560579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4207930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4855311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5502651" indent="-323667" algn="l" defTabSz="647344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700" dirty="0">
                <a:solidFill>
                  <a:srgbClr val="000000"/>
                </a:solidFill>
              </a:rPr>
              <a:t>Example Desa in Flores Island Group:  Pondo, Lembor, NTT 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178594" y="321469"/>
            <a:ext cx="8786813" cy="80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8" tIns="45514" rIns="91028" bIns="45514" numCol="1" anchor="ctr" anchorCtr="0" compatLnSpc="1">
            <a:prstTxWarp prst="textNoShape">
              <a:avLst/>
            </a:prstTxWarp>
            <a:noAutofit/>
          </a:bodyPr>
          <a:lstStyle>
            <a:lvl1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2pPr>
            <a:lvl3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3pPr>
            <a:lvl4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4pPr>
            <a:lvl5pPr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5pPr>
            <a:lvl6pPr marL="647344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6pPr>
            <a:lvl7pPr marL="1294738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7pPr>
            <a:lvl8pPr marL="1942128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8pPr>
            <a:lvl9pPr marL="2589496" algn="ctr" defTabSz="647344" rtl="0" fontAlgn="base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US" sz="2800" dirty="0" smtClean="0"/>
              <a:t>Coordinated grid and off-grid planning – target driven</a:t>
            </a:r>
            <a:r>
              <a:rPr lang="en-US" sz="3800" dirty="0" smtClean="0"/>
              <a:t>	</a:t>
            </a:r>
            <a:endParaRPr lang="en-US" sz="3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429B-94E7-4C91-9CE1-22AC128F42B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Left-Right Arrow 1"/>
          <p:cNvSpPr/>
          <p:nvPr/>
        </p:nvSpPr>
        <p:spPr>
          <a:xfrm>
            <a:off x="6958585" y="6000750"/>
            <a:ext cx="1197864" cy="214313"/>
          </a:xfrm>
          <a:prstGeom prst="leftRightArrow">
            <a:avLst>
              <a:gd name="adj1" fmla="val 16772"/>
              <a:gd name="adj2" fmla="val 527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4291" tIns="32146" rIns="64291" bIns="32146"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58586" y="5842278"/>
            <a:ext cx="1197863" cy="280363"/>
          </a:xfrm>
          <a:prstGeom prst="rect">
            <a:avLst/>
          </a:prstGeom>
          <a:noFill/>
        </p:spPr>
        <p:txBody>
          <a:bodyPr wrap="square" lIns="64291" tIns="32146" rIns="64291" bIns="32146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1 km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7285212" y="4268474"/>
            <a:ext cx="1401588" cy="13561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888318" y="4065633"/>
            <a:ext cx="396894" cy="2028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6018610" y="3809879"/>
            <a:ext cx="322876" cy="617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6341486" y="3862793"/>
            <a:ext cx="546832" cy="2028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468319" y="3871612"/>
            <a:ext cx="528754" cy="3464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373553" y="4218033"/>
            <a:ext cx="1094766" cy="4572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2313872" y="4044822"/>
            <a:ext cx="118338" cy="2236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419346" y="3971919"/>
            <a:ext cx="970488" cy="1233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432210" y="3696342"/>
            <a:ext cx="221655" cy="572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1389834" y="4017987"/>
            <a:ext cx="395284" cy="1156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 flipV="1">
            <a:off x="1785118" y="4024012"/>
            <a:ext cx="528754" cy="416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2653865" y="3276983"/>
            <a:ext cx="173728" cy="4193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2480135" y="3049907"/>
            <a:ext cx="326130" cy="2270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5398052" y="4933149"/>
            <a:ext cx="1490266" cy="1189492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Oval 55"/>
          <p:cNvSpPr/>
          <p:nvPr/>
        </p:nvSpPr>
        <p:spPr>
          <a:xfrm>
            <a:off x="4465694" y="2968981"/>
            <a:ext cx="850163" cy="556781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178594" y="4556696"/>
            <a:ext cx="536779" cy="64746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/>
          <p:nvPr/>
        </p:nvSpPr>
        <p:spPr>
          <a:xfrm>
            <a:off x="3133822" y="5793618"/>
            <a:ext cx="2042939" cy="64340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/>
          <p:nvPr/>
        </p:nvSpPr>
        <p:spPr>
          <a:xfrm>
            <a:off x="8168822" y="3049907"/>
            <a:ext cx="642559" cy="1328569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2806265" y="3202307"/>
            <a:ext cx="327557" cy="746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8557381" y="5624640"/>
            <a:ext cx="129420" cy="3761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6758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7638"/>
            <a:ext cx="8229600" cy="37766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NEP - </a:t>
            </a:r>
            <a:r>
              <a:rPr lang="en-US" sz="3200" dirty="0" smtClean="0"/>
              <a:t>Grid-Rollout over next 20 Years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Flores Island, Eastern Indonesia</a:t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2800" dirty="0" smtClean="0"/>
              <a:t>Maps Showing Optimal Mix of Grid vs Off-Grid Systems</a:t>
            </a:r>
            <a:br>
              <a:rPr lang="en-US" sz="2800" dirty="0" smtClean="0"/>
            </a:br>
            <a:r>
              <a:rPr lang="en-US" sz="2800" dirty="0" smtClean="0"/>
              <a:t>Least cost technology choices</a:t>
            </a:r>
            <a:endParaRPr lang="en-US" sz="3100" dirty="0"/>
          </a:p>
        </p:txBody>
      </p:sp>
    </p:spTree>
    <p:extLst>
      <p:ext uri="{BB962C8B-B14F-4D97-AF65-F5344CB8AC3E}">
        <p14:creationId xmlns="" xmlns:p14="http://schemas.microsoft.com/office/powerpoint/2010/main" val="87672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2773</TotalTime>
  <Words>432</Words>
  <Application>Microsoft Office PowerPoint</Application>
  <PresentationFormat>On-screen Show (4:3)</PresentationFormat>
  <Paragraphs>81</Paragraphs>
  <Slides>22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Indonesia NEP - Least cost electrification investment plan  coordinated grid &amp; off-grid access rollout,  technology choice  </vt:lpstr>
      <vt:lpstr>Slide 2</vt:lpstr>
      <vt:lpstr>PLN staff training In Kupang, West Timor office for MV line data capture and digitization  </vt:lpstr>
      <vt:lpstr>EI Team Supports Local Utility Workers to Create MV Grid Map with smartphones – hands on training by doing</vt:lpstr>
      <vt:lpstr>Slide 5</vt:lpstr>
      <vt:lpstr>Slide 6</vt:lpstr>
      <vt:lpstr>Slide 7</vt:lpstr>
      <vt:lpstr>Slide 8</vt:lpstr>
      <vt:lpstr>NEP - Grid-Rollout over next 20 Years Flores Island, Eastern Indonesia   Maps Showing Optimal Mix of Grid vs Off-Grid Systems Least cost technology choices</vt:lpstr>
      <vt:lpstr>Slide 10</vt:lpstr>
      <vt:lpstr>Slide 11</vt:lpstr>
      <vt:lpstr>Slide 12</vt:lpstr>
      <vt:lpstr>Slide 13</vt:lpstr>
      <vt:lpstr>Slide 14</vt:lpstr>
      <vt:lpstr>All Flores Island Group</vt:lpstr>
      <vt:lpstr>Slide 16</vt:lpstr>
      <vt:lpstr>Indonesia NEP    Least cost electrification configurations by settlement size  </vt:lpstr>
      <vt:lpstr>Slide 18</vt:lpstr>
      <vt:lpstr>  Proposed Grid: 166,000 HHs Village Solar Mini-Grid: 84,000 HHs </vt:lpstr>
      <vt:lpstr>Grid connection in larger and densely nucleated settlements  </vt:lpstr>
      <vt:lpstr>Slide 21</vt:lpstr>
      <vt:lpstr>Slide 22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Carbajal</dc:creator>
  <cp:lastModifiedBy>arun sanghvi</cp:lastModifiedBy>
  <cp:revision>62</cp:revision>
  <dcterms:created xsi:type="dcterms:W3CDTF">2013-04-20T03:10:44Z</dcterms:created>
  <dcterms:modified xsi:type="dcterms:W3CDTF">2013-05-30T15:39:17Z</dcterms:modified>
</cp:coreProperties>
</file>